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64" r:id="rId2"/>
    <p:sldId id="328" r:id="rId3"/>
    <p:sldId id="283" r:id="rId4"/>
    <p:sldId id="291" r:id="rId5"/>
    <p:sldId id="285" r:id="rId6"/>
    <p:sldId id="301" r:id="rId7"/>
    <p:sldId id="302" r:id="rId8"/>
    <p:sldId id="300" r:id="rId9"/>
    <p:sldId id="299" r:id="rId10"/>
    <p:sldId id="289" r:id="rId11"/>
    <p:sldId id="29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3" r:id="rId24"/>
    <p:sldId id="315" r:id="rId25"/>
    <p:sldId id="317" r:id="rId26"/>
    <p:sldId id="318" r:id="rId27"/>
    <p:sldId id="319" r:id="rId28"/>
    <p:sldId id="320" r:id="rId29"/>
    <p:sldId id="321" r:id="rId30"/>
    <p:sldId id="322" r:id="rId31"/>
    <p:sldId id="324" r:id="rId32"/>
    <p:sldId id="325" r:id="rId33"/>
    <p:sldId id="327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8" r:id="rId52"/>
    <p:sldId id="347" r:id="rId53"/>
    <p:sldId id="350" r:id="rId54"/>
    <p:sldId id="351" r:id="rId55"/>
    <p:sldId id="352" r:id="rId56"/>
    <p:sldId id="353" r:id="rId57"/>
    <p:sldId id="354" r:id="rId58"/>
    <p:sldId id="356" r:id="rId59"/>
    <p:sldId id="358" r:id="rId60"/>
    <p:sldId id="371" r:id="rId61"/>
    <p:sldId id="360" r:id="rId62"/>
    <p:sldId id="359" r:id="rId63"/>
    <p:sldId id="361" r:id="rId64"/>
    <p:sldId id="362" r:id="rId65"/>
    <p:sldId id="363" r:id="rId66"/>
    <p:sldId id="366" r:id="rId67"/>
    <p:sldId id="367" r:id="rId68"/>
    <p:sldId id="368" r:id="rId69"/>
    <p:sldId id="364" r:id="rId70"/>
    <p:sldId id="365" r:id="rId71"/>
    <p:sldId id="369" r:id="rId72"/>
    <p:sldId id="370" r:id="rId73"/>
    <p:sldId id="372" r:id="rId74"/>
    <p:sldId id="373" r:id="rId75"/>
    <p:sldId id="37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 autoAdjust="0"/>
    <p:restoredTop sz="94660"/>
  </p:normalViewPr>
  <p:slideViewPr>
    <p:cSldViewPr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0B9BD-D979-42D0-B6F3-9FB5717E21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FC3EE-14A5-4B89-A8B0-504BD5CB1C11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4BDAE42-97B0-4367-B30D-8E43F6D9695B}" type="parTrans" cxnId="{70679043-7CF6-41F0-9E94-D9C76E897407}">
      <dgm:prSet/>
      <dgm:spPr/>
      <dgm:t>
        <a:bodyPr/>
        <a:lstStyle/>
        <a:p>
          <a:endParaRPr lang="en-US"/>
        </a:p>
      </dgm:t>
    </dgm:pt>
    <dgm:pt modelId="{1ECA24D8-F41D-4074-9F73-DA0F861B9625}" type="sibTrans" cxnId="{70679043-7CF6-41F0-9E94-D9C76E897407}">
      <dgm:prSet/>
      <dgm:spPr/>
      <dgm:t>
        <a:bodyPr/>
        <a:lstStyle/>
        <a:p>
          <a:endParaRPr lang="en-US"/>
        </a:p>
      </dgm:t>
    </dgm:pt>
    <dgm:pt modelId="{5E848E97-E890-45C8-8BC8-CCC2ED558624}">
      <dgm:prSet phldrT="[Text]" custT="1"/>
      <dgm:spPr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E7DBCA58-EFDD-4B08-B4C7-682E50C836DA}" type="parTrans" cxnId="{581300BA-BE17-465D-B93B-9759DA147F86}">
      <dgm:prSet/>
      <dgm:spPr/>
      <dgm:t>
        <a:bodyPr/>
        <a:lstStyle/>
        <a:p>
          <a:endParaRPr lang="en-US"/>
        </a:p>
      </dgm:t>
    </dgm:pt>
    <dgm:pt modelId="{6DA13D40-15C5-49A4-B265-B3673A6D0A32}" type="sibTrans" cxnId="{581300BA-BE17-465D-B93B-9759DA147F86}">
      <dgm:prSet/>
      <dgm:spPr/>
      <dgm:t>
        <a:bodyPr/>
        <a:lstStyle/>
        <a:p>
          <a:endParaRPr lang="en-US"/>
        </a:p>
      </dgm:t>
    </dgm:pt>
    <dgm:pt modelId="{1D366EEF-3B43-4380-A27A-8C43A1669C12}">
      <dgm:prSet phldrT="[Text]" custT="1"/>
      <dgm:spPr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D8746B8-1F5D-496A-BD2C-2725B9E6B77C}" type="sibTrans" cxnId="{A84544CC-FAA5-448B-B0E9-3D1114B26713}">
      <dgm:prSet/>
      <dgm:spPr/>
      <dgm:t>
        <a:bodyPr/>
        <a:lstStyle/>
        <a:p>
          <a:endParaRPr lang="en-US"/>
        </a:p>
      </dgm:t>
    </dgm:pt>
    <dgm:pt modelId="{A769DF66-5D2F-4868-BA97-F553C7126149}" type="parTrans" cxnId="{A84544CC-FAA5-448B-B0E9-3D1114B26713}">
      <dgm:prSet/>
      <dgm:spPr/>
      <dgm:t>
        <a:bodyPr/>
        <a:lstStyle/>
        <a:p>
          <a:endParaRPr lang="en-US"/>
        </a:p>
      </dgm:t>
    </dgm:pt>
    <dgm:pt modelId="{885522BD-021A-43AB-870F-B52D0AC4E28F}" type="pres">
      <dgm:prSet presAssocID="{1950B9BD-D979-42D0-B6F3-9FB5717E2127}" presName="compositeShape" presStyleCnt="0">
        <dgm:presLayoutVars>
          <dgm:chMax val="7"/>
          <dgm:dir/>
          <dgm:resizeHandles val="exact"/>
        </dgm:presLayoutVars>
      </dgm:prSet>
      <dgm:spPr/>
    </dgm:pt>
    <dgm:pt modelId="{8B68C093-075E-47AD-999C-96206C62EC69}" type="pres">
      <dgm:prSet presAssocID="{1D366EEF-3B43-4380-A27A-8C43A1669C12}" presName="circ1" presStyleLbl="vennNode1" presStyleIdx="0" presStyleCnt="3" custScaleX="121126" custScaleY="121126" custLinFactNeighborX="-1472" custLinFactNeighborY="54817"/>
      <dgm:spPr/>
    </dgm:pt>
    <dgm:pt modelId="{57BB44C0-ADA4-4C37-BCEC-BEA2294C6928}" type="pres">
      <dgm:prSet presAssocID="{1D366EEF-3B43-4380-A27A-8C43A1669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6AFF006-718F-43F2-99C2-7567A2BACFFE}" type="pres">
      <dgm:prSet presAssocID="{D1EFC3EE-14A5-4B89-A8B0-504BD5CB1C11}" presName="circ2" presStyleLbl="vennNode1" presStyleIdx="1" presStyleCnt="3" custScaleX="121126" custScaleY="121126" custLinFactNeighborX="-14343" custLinFactNeighborY="-54020"/>
      <dgm:spPr/>
    </dgm:pt>
    <dgm:pt modelId="{27B985E0-405F-4D75-8296-85DC14354B6B}" type="pres">
      <dgm:prSet presAssocID="{D1EFC3EE-14A5-4B89-A8B0-504BD5CB1C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7A636B-581C-4CE8-B5B0-725554179938}" type="pres">
      <dgm:prSet presAssocID="{5E848E97-E890-45C8-8BC8-CCC2ED558624}" presName="circ3" presStyleLbl="vennNode1" presStyleIdx="2" presStyleCnt="3" custScaleX="121126" custScaleY="121126" custLinFactNeighborX="11833" custLinFactNeighborY="-54020"/>
      <dgm:spPr/>
    </dgm:pt>
    <dgm:pt modelId="{E3960C83-C5B8-4124-86FC-3BFB9F895522}" type="pres">
      <dgm:prSet presAssocID="{5E848E97-E890-45C8-8BC8-CCC2ED5586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8ACF15-B0FE-4E60-9855-24D4F8EAC3C8}" type="presOf" srcId="{D1EFC3EE-14A5-4B89-A8B0-504BD5CB1C11}" destId="{27B985E0-405F-4D75-8296-85DC14354B6B}" srcOrd="1" destOrd="0" presId="urn:microsoft.com/office/officeart/2005/8/layout/venn1"/>
    <dgm:cxn modelId="{15B2E71A-A5D6-4EF0-959A-E6AF9CB4CDCA}" type="presOf" srcId="{5E848E97-E890-45C8-8BC8-CCC2ED558624}" destId="{777A636B-581C-4CE8-B5B0-725554179938}" srcOrd="0" destOrd="0" presId="urn:microsoft.com/office/officeart/2005/8/layout/venn1"/>
    <dgm:cxn modelId="{2A2D043A-9EF8-4B34-9F52-932264AF9219}" type="presOf" srcId="{1D366EEF-3B43-4380-A27A-8C43A1669C12}" destId="{8B68C093-075E-47AD-999C-96206C62EC69}" srcOrd="0" destOrd="0" presId="urn:microsoft.com/office/officeart/2005/8/layout/venn1"/>
    <dgm:cxn modelId="{86982C5C-F3A9-49E0-884D-9C9C8E06B73A}" type="presOf" srcId="{1950B9BD-D979-42D0-B6F3-9FB5717E2127}" destId="{885522BD-021A-43AB-870F-B52D0AC4E28F}" srcOrd="0" destOrd="0" presId="urn:microsoft.com/office/officeart/2005/8/layout/venn1"/>
    <dgm:cxn modelId="{70679043-7CF6-41F0-9E94-D9C76E897407}" srcId="{1950B9BD-D979-42D0-B6F3-9FB5717E2127}" destId="{D1EFC3EE-14A5-4B89-A8B0-504BD5CB1C11}" srcOrd="1" destOrd="0" parTransId="{34BDAE42-97B0-4367-B30D-8E43F6D9695B}" sibTransId="{1ECA24D8-F41D-4074-9F73-DA0F861B9625}"/>
    <dgm:cxn modelId="{187FA26E-FD6F-430D-805A-466E48DDF3EE}" type="presOf" srcId="{D1EFC3EE-14A5-4B89-A8B0-504BD5CB1C11}" destId="{06AFF006-718F-43F2-99C2-7567A2BACFFE}" srcOrd="0" destOrd="0" presId="urn:microsoft.com/office/officeart/2005/8/layout/venn1"/>
    <dgm:cxn modelId="{0D8A2CAF-4E56-4F83-B31F-6735C99CB70E}" type="presOf" srcId="{5E848E97-E890-45C8-8BC8-CCC2ED558624}" destId="{E3960C83-C5B8-4124-86FC-3BFB9F895522}" srcOrd="1" destOrd="0" presId="urn:microsoft.com/office/officeart/2005/8/layout/venn1"/>
    <dgm:cxn modelId="{581300BA-BE17-465D-B93B-9759DA147F86}" srcId="{1950B9BD-D979-42D0-B6F3-9FB5717E2127}" destId="{5E848E97-E890-45C8-8BC8-CCC2ED558624}" srcOrd="2" destOrd="0" parTransId="{E7DBCA58-EFDD-4B08-B4C7-682E50C836DA}" sibTransId="{6DA13D40-15C5-49A4-B265-B3673A6D0A32}"/>
    <dgm:cxn modelId="{A84544CC-FAA5-448B-B0E9-3D1114B26713}" srcId="{1950B9BD-D979-42D0-B6F3-9FB5717E2127}" destId="{1D366EEF-3B43-4380-A27A-8C43A1669C12}" srcOrd="0" destOrd="0" parTransId="{A769DF66-5D2F-4868-BA97-F553C7126149}" sibTransId="{3D8746B8-1F5D-496A-BD2C-2725B9E6B77C}"/>
    <dgm:cxn modelId="{0D54A0F2-DB3A-42A3-867B-BA0993591B66}" type="presOf" srcId="{1D366EEF-3B43-4380-A27A-8C43A1669C12}" destId="{57BB44C0-ADA4-4C37-BCEC-BEA2294C6928}" srcOrd="1" destOrd="0" presId="urn:microsoft.com/office/officeart/2005/8/layout/venn1"/>
    <dgm:cxn modelId="{2448023E-2BAD-4893-9A35-DD37B4C99711}" type="presParOf" srcId="{885522BD-021A-43AB-870F-B52D0AC4E28F}" destId="{8B68C093-075E-47AD-999C-96206C62EC69}" srcOrd="0" destOrd="0" presId="urn:microsoft.com/office/officeart/2005/8/layout/venn1"/>
    <dgm:cxn modelId="{CB3400E3-83BB-4D67-9F77-FEEE6CEBBC42}" type="presParOf" srcId="{885522BD-021A-43AB-870F-B52D0AC4E28F}" destId="{57BB44C0-ADA4-4C37-BCEC-BEA2294C6928}" srcOrd="1" destOrd="0" presId="urn:microsoft.com/office/officeart/2005/8/layout/venn1"/>
    <dgm:cxn modelId="{EF361DFA-BAA1-4189-80E7-344096FAEC11}" type="presParOf" srcId="{885522BD-021A-43AB-870F-B52D0AC4E28F}" destId="{06AFF006-718F-43F2-99C2-7567A2BACFFE}" srcOrd="2" destOrd="0" presId="urn:microsoft.com/office/officeart/2005/8/layout/venn1"/>
    <dgm:cxn modelId="{FB05EDB6-D3A1-4A78-8E40-6A230562F3B7}" type="presParOf" srcId="{885522BD-021A-43AB-870F-B52D0AC4E28F}" destId="{27B985E0-405F-4D75-8296-85DC14354B6B}" srcOrd="3" destOrd="0" presId="urn:microsoft.com/office/officeart/2005/8/layout/venn1"/>
    <dgm:cxn modelId="{F60C7657-762D-45EA-8202-4E95241E862C}" type="presParOf" srcId="{885522BD-021A-43AB-870F-B52D0AC4E28F}" destId="{777A636B-581C-4CE8-B5B0-725554179938}" srcOrd="4" destOrd="0" presId="urn:microsoft.com/office/officeart/2005/8/layout/venn1"/>
    <dgm:cxn modelId="{A01D7440-7357-48BC-82F5-8405D78496D2}" type="presParOf" srcId="{885522BD-021A-43AB-870F-B52D0AC4E28F}" destId="{E3960C83-C5B8-4124-86FC-3BFB9F8955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7754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5AD5700-EDE9-4ADD-962C-271F8791A977}" type="presOf" srcId="{158D620D-D4B2-42B0-ABD4-771F2F6D17CF}" destId="{C72E3FB3-347F-48F0-8AF6-F5470092D53F}" srcOrd="1" destOrd="0" presId="urn:microsoft.com/office/officeart/2005/8/layout/radial5"/>
    <dgm:cxn modelId="{ACEA5215-E711-48D8-9CA8-34144AC15154}" type="presOf" srcId="{F4B403FE-A380-43C7-9FFB-937EBF835F43}" destId="{5BC77979-2F2E-4545-B7F9-9FE08097CDC1}" srcOrd="0" destOrd="0" presId="urn:microsoft.com/office/officeart/2005/8/layout/radial5"/>
    <dgm:cxn modelId="{9F917A19-05A5-44FE-954B-850935688EEE}" type="presOf" srcId="{D7CD3D4F-0321-464F-B582-4F15C5A998AD}" destId="{66E659E8-9C37-4484-AB37-6FF239EDB5A9}" srcOrd="0" destOrd="0" presId="urn:microsoft.com/office/officeart/2005/8/layout/radial5"/>
    <dgm:cxn modelId="{2E8B3821-6461-4B3A-9F19-9E7AFA27EFFF}" type="presOf" srcId="{A9BBDAF3-47C4-4525-A5C3-422AE5DB23AA}" destId="{E4CB8CC5-C59D-46AD-A0C8-1E10BEEB4247}" srcOrd="1" destOrd="0" presId="urn:microsoft.com/office/officeart/2005/8/layout/radial5"/>
    <dgm:cxn modelId="{619C3339-2101-4727-81D1-B4566DDE20FD}" type="presOf" srcId="{E1228815-E7AB-434D-8759-2A72FEB2681C}" destId="{9A08C4DD-D7FE-4BCF-BC03-915A824B1351}" srcOrd="0" destOrd="0" presId="urn:microsoft.com/office/officeart/2005/8/layout/radial5"/>
    <dgm:cxn modelId="{4A8CBA46-3FAA-4A16-9445-4A0CAFB96280}" type="presOf" srcId="{E74C1DE8-7E1B-49BF-99F4-BC2843AE7D5F}" destId="{05067B17-3831-4DD4-A14F-F6C975D44EF5}" srcOrd="1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7F967455-0513-4A18-B7F0-CE099CFBC6DC}" type="presOf" srcId="{A2BF0671-07BF-4806-845D-8E332C7F4DFD}" destId="{DA848829-4EBB-4374-B839-EA9503B4AA7C}" srcOrd="0" destOrd="0" presId="urn:microsoft.com/office/officeart/2005/8/layout/radial5"/>
    <dgm:cxn modelId="{6EF8B375-4B8F-47E3-BC79-4EAE3B2A752B}" type="presOf" srcId="{E74C1DE8-7E1B-49BF-99F4-BC2843AE7D5F}" destId="{9E4BAC57-0AD0-4EC2-950E-1AF0BE2279A2}" srcOrd="0" destOrd="0" presId="urn:microsoft.com/office/officeart/2005/8/layout/radial5"/>
    <dgm:cxn modelId="{605F9357-1080-440D-8774-554E01F3376B}" type="presOf" srcId="{A9BBDAF3-47C4-4525-A5C3-422AE5DB23AA}" destId="{8B6E3DA1-0156-47A7-BB2D-17615E5B0739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D32BE196-FFA1-44CA-B308-D38B01284CB3}" type="presOf" srcId="{D7CD3D4F-0321-464F-B582-4F15C5A998AD}" destId="{B39DB2F4-2E42-49DC-83F6-C27A00F17AD7}" srcOrd="1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519A0BC1-DA91-45E2-A839-667C26F79BCE}" type="presOf" srcId="{158D620D-D4B2-42B0-ABD4-771F2F6D17CF}" destId="{73A40222-68DB-4A05-8C81-35B68F0A3BFC}" srcOrd="0" destOrd="0" presId="urn:microsoft.com/office/officeart/2005/8/layout/radial5"/>
    <dgm:cxn modelId="{9055B7C7-9CB9-4702-870F-9A03F822084F}" type="presOf" srcId="{65511CA5-6E41-4658-8AD2-39814E35BE3C}" destId="{5E7F5109-2EA6-4480-95BC-684ED92FD263}" srcOrd="0" destOrd="0" presId="urn:microsoft.com/office/officeart/2005/8/layout/radial5"/>
    <dgm:cxn modelId="{0B6834CB-51C4-4646-A869-40566BE0B585}" type="presOf" srcId="{C6BAC868-9983-4BE7-981E-8F1BF87EEB63}" destId="{187414F8-0E3A-4A59-93EF-3F3A3227042F}" srcOrd="0" destOrd="0" presId="urn:microsoft.com/office/officeart/2005/8/layout/radial5"/>
    <dgm:cxn modelId="{E7EACBE1-3375-4051-81F0-D2A38A12C6F9}" type="presOf" srcId="{93EA3B57-F2BF-4793-8502-ACFC2399251A}" destId="{422F3D00-C205-4D3D-8B42-672A8C876A1D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63D47286-3688-4394-B789-861D3F5E1AF8}" type="presParOf" srcId="{DA848829-4EBB-4374-B839-EA9503B4AA7C}" destId="{5BC77979-2F2E-4545-B7F9-9FE08097CDC1}" srcOrd="0" destOrd="0" presId="urn:microsoft.com/office/officeart/2005/8/layout/radial5"/>
    <dgm:cxn modelId="{E374BA84-058A-418C-B56A-A90571A1CB1A}" type="presParOf" srcId="{DA848829-4EBB-4374-B839-EA9503B4AA7C}" destId="{73A40222-68DB-4A05-8C81-35B68F0A3BFC}" srcOrd="1" destOrd="0" presId="urn:microsoft.com/office/officeart/2005/8/layout/radial5"/>
    <dgm:cxn modelId="{9745E323-FC52-41C5-99B5-681CE02DF0F0}" type="presParOf" srcId="{73A40222-68DB-4A05-8C81-35B68F0A3BFC}" destId="{C72E3FB3-347F-48F0-8AF6-F5470092D53F}" srcOrd="0" destOrd="0" presId="urn:microsoft.com/office/officeart/2005/8/layout/radial5"/>
    <dgm:cxn modelId="{4826F9A4-BAB9-4699-BAC8-10DE5DF79738}" type="presParOf" srcId="{DA848829-4EBB-4374-B839-EA9503B4AA7C}" destId="{187414F8-0E3A-4A59-93EF-3F3A3227042F}" srcOrd="2" destOrd="0" presId="urn:microsoft.com/office/officeart/2005/8/layout/radial5"/>
    <dgm:cxn modelId="{C4D58168-12B0-4855-A1FC-0F8CC12A1F7A}" type="presParOf" srcId="{DA848829-4EBB-4374-B839-EA9503B4AA7C}" destId="{9E4BAC57-0AD0-4EC2-950E-1AF0BE2279A2}" srcOrd="3" destOrd="0" presId="urn:microsoft.com/office/officeart/2005/8/layout/radial5"/>
    <dgm:cxn modelId="{1D230EF6-7970-4E75-B3EF-FFAA927E7DC9}" type="presParOf" srcId="{9E4BAC57-0AD0-4EC2-950E-1AF0BE2279A2}" destId="{05067B17-3831-4DD4-A14F-F6C975D44EF5}" srcOrd="0" destOrd="0" presId="urn:microsoft.com/office/officeart/2005/8/layout/radial5"/>
    <dgm:cxn modelId="{C73CADD5-AA82-4779-8FF1-DF56EDC5E67C}" type="presParOf" srcId="{DA848829-4EBB-4374-B839-EA9503B4AA7C}" destId="{422F3D00-C205-4D3D-8B42-672A8C876A1D}" srcOrd="4" destOrd="0" presId="urn:microsoft.com/office/officeart/2005/8/layout/radial5"/>
    <dgm:cxn modelId="{95F2C0B0-F801-46DB-A427-132AD197743C}" type="presParOf" srcId="{DA848829-4EBB-4374-B839-EA9503B4AA7C}" destId="{66E659E8-9C37-4484-AB37-6FF239EDB5A9}" srcOrd="5" destOrd="0" presId="urn:microsoft.com/office/officeart/2005/8/layout/radial5"/>
    <dgm:cxn modelId="{2B32A7B5-6496-492B-A942-63937DF80E8F}" type="presParOf" srcId="{66E659E8-9C37-4484-AB37-6FF239EDB5A9}" destId="{B39DB2F4-2E42-49DC-83F6-C27A00F17AD7}" srcOrd="0" destOrd="0" presId="urn:microsoft.com/office/officeart/2005/8/layout/radial5"/>
    <dgm:cxn modelId="{8F3E9A4E-1194-46B6-974A-8B164BE04852}" type="presParOf" srcId="{DA848829-4EBB-4374-B839-EA9503B4AA7C}" destId="{5E7F5109-2EA6-4480-95BC-684ED92FD263}" srcOrd="6" destOrd="0" presId="urn:microsoft.com/office/officeart/2005/8/layout/radial5"/>
    <dgm:cxn modelId="{804A81DB-BE71-49F7-A8D5-3FEB596A997F}" type="presParOf" srcId="{DA848829-4EBB-4374-B839-EA9503B4AA7C}" destId="{8B6E3DA1-0156-47A7-BB2D-17615E5B0739}" srcOrd="7" destOrd="0" presId="urn:microsoft.com/office/officeart/2005/8/layout/radial5"/>
    <dgm:cxn modelId="{CBFBCB22-EABA-4CC3-AE90-208CD86E6781}" type="presParOf" srcId="{8B6E3DA1-0156-47A7-BB2D-17615E5B0739}" destId="{E4CB8CC5-C59D-46AD-A0C8-1E10BEEB4247}" srcOrd="0" destOrd="0" presId="urn:microsoft.com/office/officeart/2005/8/layout/radial5"/>
    <dgm:cxn modelId="{E1C57A1A-40CB-4B4D-B746-07D57BCE612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09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124B408-0798-4BB0-A533-57FFF1DAD570}" type="presOf" srcId="{B05DAC12-09F2-4CE8-8AED-22A6B00E61B8}" destId="{792CE356-E66E-4E13-A0FE-64991A740964}" srcOrd="0" destOrd="0" presId="urn:microsoft.com/office/officeart/2005/8/layout/pyramid1"/>
    <dgm:cxn modelId="{E6FE402C-C7DE-4AF1-883D-85A78B481F34}" type="presOf" srcId="{1F6F0A7F-B867-4D00-937B-52F217AC3FB3}" destId="{88D4545E-2350-4F85-92D4-F1E03E106502}" srcOrd="1" destOrd="0" presId="urn:microsoft.com/office/officeart/2005/8/layout/pyramid1"/>
    <dgm:cxn modelId="{3887DD35-62F1-4C41-9093-435342417A3B}" type="presOf" srcId="{F7CDB6F5-84BB-4D43-BCC1-835D44669E55}" destId="{612D8DA6-E399-44DB-BF2A-35932FF047AE}" srcOrd="1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8B3E7D5B-95D8-451C-9249-23E1BB243E75}" type="presOf" srcId="{F7CDB6F5-84BB-4D43-BCC1-835D44669E55}" destId="{4F8573E0-D225-490D-91D8-370C58A8F6A5}" srcOrd="0" destOrd="0" presId="urn:microsoft.com/office/officeart/2005/8/layout/pyramid1"/>
    <dgm:cxn modelId="{6CB4B162-F451-4B90-AA7E-F5E6E44D95ED}" type="presOf" srcId="{E0060D7B-E0DA-48A1-ADD7-F46B258298E9}" destId="{8A6F53B5-A971-4430-9744-D7BA0148434D}" srcOrd="1" destOrd="0" presId="urn:microsoft.com/office/officeart/2005/8/layout/pyramid1"/>
    <dgm:cxn modelId="{EE398F66-F938-4741-82BE-EB3678360DD5}" type="presOf" srcId="{E0060D7B-E0DA-48A1-ADD7-F46B258298E9}" destId="{BA4DA025-82C3-4C55-9C66-7C5A144A96ED}" srcOrd="0" destOrd="0" presId="urn:microsoft.com/office/officeart/2005/8/layout/pyramid1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DDE28B72-851D-40CC-9C09-38E7D76BCEA0}" type="presOf" srcId="{1F6F0A7F-B867-4D00-937B-52F217AC3FB3}" destId="{27949F76-157C-405A-B05A-C94B9F03C943}" srcOrd="0" destOrd="0" presId="urn:microsoft.com/office/officeart/2005/8/layout/pyramid1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C26120A6-955A-4229-869F-15ABC5123525}" type="presOf" srcId="{B05DAC12-09F2-4CE8-8AED-22A6B00E61B8}" destId="{F32CD139-673C-47A1-816B-3D7A39215A4C}" srcOrd="1" destOrd="0" presId="urn:microsoft.com/office/officeart/2005/8/layout/pyramid1"/>
    <dgm:cxn modelId="{BBD6F9E6-9813-4846-B1DD-2A9A51071A58}" type="presOf" srcId="{81925995-7031-4598-8BC7-8782F2A5A39D}" destId="{CF3407BC-18FA-4A97-B78B-92761C531ED5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93B9FEF0-9DD0-4B24-81EF-B0C4838EB9FD}" type="presOf" srcId="{ED3ABCF8-0FDA-4D0A-8D3D-B962CFD1C93F}" destId="{53F9A11D-AE8D-49FF-A770-79EE37C14135}" srcOrd="1" destOrd="0" presId="urn:microsoft.com/office/officeart/2005/8/layout/pyramid1"/>
    <dgm:cxn modelId="{25281FF8-CF84-4501-A01E-1D58061561FD}" type="presOf" srcId="{ED3ABCF8-0FDA-4D0A-8D3D-B962CFD1C93F}" destId="{23C5D319-69AE-4276-8FCB-0536C71FB860}" srcOrd="0" destOrd="0" presId="urn:microsoft.com/office/officeart/2005/8/layout/pyramid1"/>
    <dgm:cxn modelId="{24765DFB-0C3E-4D9F-827B-EF262EBD0285}" type="presParOf" srcId="{CF3407BC-18FA-4A97-B78B-92761C531ED5}" destId="{4281B6F8-8856-4C21-8901-DBE44663CF1E}" srcOrd="0" destOrd="0" presId="urn:microsoft.com/office/officeart/2005/8/layout/pyramid1"/>
    <dgm:cxn modelId="{EFF0FC2A-FB95-430C-A81B-93EBEEE27691}" type="presParOf" srcId="{4281B6F8-8856-4C21-8901-DBE44663CF1E}" destId="{27949F76-157C-405A-B05A-C94B9F03C943}" srcOrd="0" destOrd="0" presId="urn:microsoft.com/office/officeart/2005/8/layout/pyramid1"/>
    <dgm:cxn modelId="{80CBA2BD-CF07-45F0-8947-730B2A3C8A5F}" type="presParOf" srcId="{4281B6F8-8856-4C21-8901-DBE44663CF1E}" destId="{88D4545E-2350-4F85-92D4-F1E03E106502}" srcOrd="1" destOrd="0" presId="urn:microsoft.com/office/officeart/2005/8/layout/pyramid1"/>
    <dgm:cxn modelId="{DB165CE7-43C0-447A-AB2D-55F97965AE09}" type="presParOf" srcId="{CF3407BC-18FA-4A97-B78B-92761C531ED5}" destId="{7D59150C-FC51-4291-A4A6-6D53230C1BE4}" srcOrd="1" destOrd="0" presId="urn:microsoft.com/office/officeart/2005/8/layout/pyramid1"/>
    <dgm:cxn modelId="{70B45BB9-B11E-48CE-B23E-57FBDFEC412B}" type="presParOf" srcId="{7D59150C-FC51-4291-A4A6-6D53230C1BE4}" destId="{4F8573E0-D225-490D-91D8-370C58A8F6A5}" srcOrd="0" destOrd="0" presId="urn:microsoft.com/office/officeart/2005/8/layout/pyramid1"/>
    <dgm:cxn modelId="{39BFBFEC-C87E-4358-AFE1-54BB004CDE64}" type="presParOf" srcId="{7D59150C-FC51-4291-A4A6-6D53230C1BE4}" destId="{612D8DA6-E399-44DB-BF2A-35932FF047AE}" srcOrd="1" destOrd="0" presId="urn:microsoft.com/office/officeart/2005/8/layout/pyramid1"/>
    <dgm:cxn modelId="{0521A1E9-0823-417A-9BD9-EF22ED19B8B7}" type="presParOf" srcId="{CF3407BC-18FA-4A97-B78B-92761C531ED5}" destId="{FD34039F-AB3D-408F-9C45-D912CC30B946}" srcOrd="2" destOrd="0" presId="urn:microsoft.com/office/officeart/2005/8/layout/pyramid1"/>
    <dgm:cxn modelId="{75A55E4C-7BFD-4F30-853D-2C8796378355}" type="presParOf" srcId="{FD34039F-AB3D-408F-9C45-D912CC30B946}" destId="{792CE356-E66E-4E13-A0FE-64991A740964}" srcOrd="0" destOrd="0" presId="urn:microsoft.com/office/officeart/2005/8/layout/pyramid1"/>
    <dgm:cxn modelId="{AAB3FCAD-36FE-4E8A-816A-A4C9BBE6A86B}" type="presParOf" srcId="{FD34039F-AB3D-408F-9C45-D912CC30B946}" destId="{F32CD139-673C-47A1-816B-3D7A39215A4C}" srcOrd="1" destOrd="0" presId="urn:microsoft.com/office/officeart/2005/8/layout/pyramid1"/>
    <dgm:cxn modelId="{CCFCF7AE-6755-4B95-8C27-9D8DFA3E804B}" type="presParOf" srcId="{CF3407BC-18FA-4A97-B78B-92761C531ED5}" destId="{295F6C75-E89A-4DDB-A34A-07FF402949F6}" srcOrd="3" destOrd="0" presId="urn:microsoft.com/office/officeart/2005/8/layout/pyramid1"/>
    <dgm:cxn modelId="{D5F15C2C-4433-4FD2-B0C8-6AD1A13D342E}" type="presParOf" srcId="{295F6C75-E89A-4DDB-A34A-07FF402949F6}" destId="{BA4DA025-82C3-4C55-9C66-7C5A144A96ED}" srcOrd="0" destOrd="0" presId="urn:microsoft.com/office/officeart/2005/8/layout/pyramid1"/>
    <dgm:cxn modelId="{DDA765B4-024D-4EC6-ACDF-642439B79F5C}" type="presParOf" srcId="{295F6C75-E89A-4DDB-A34A-07FF402949F6}" destId="{8A6F53B5-A971-4430-9744-D7BA0148434D}" srcOrd="1" destOrd="0" presId="urn:microsoft.com/office/officeart/2005/8/layout/pyramid1"/>
    <dgm:cxn modelId="{3233532C-85AA-49CD-9AE7-FFA9216C2CA0}" type="presParOf" srcId="{CF3407BC-18FA-4A97-B78B-92761C531ED5}" destId="{BD3B9768-988C-4282-B6F5-A5EC20808B61}" srcOrd="4" destOrd="0" presId="urn:microsoft.com/office/officeart/2005/8/layout/pyramid1"/>
    <dgm:cxn modelId="{259C30D2-6394-49D2-AD71-E6AE1E638DB8}" type="presParOf" srcId="{BD3B9768-988C-4282-B6F5-A5EC20808B61}" destId="{23C5D319-69AE-4276-8FCB-0536C71FB860}" srcOrd="0" destOrd="0" presId="urn:microsoft.com/office/officeart/2005/8/layout/pyramid1"/>
    <dgm:cxn modelId="{C9B95B84-E37A-4736-AB90-3E3721D73632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8B7FA401-1B92-4F68-8CC5-330DC9EA9EE9}" type="presOf" srcId="{40AAB722-60A0-436D-9BD8-167A140B8EE8}" destId="{F3BDDAD9-A8DC-4F20-978D-0C12664E7ED2}" srcOrd="1" destOrd="0" presId="urn:microsoft.com/office/officeart/2009/3/layout/BlockDescendingList"/>
    <dgm:cxn modelId="{8E752A0B-6319-46F8-9999-9011DDC5DD97}" type="presOf" srcId="{9842382F-0811-42A2-81BE-767072252605}" destId="{5AF71780-D835-4D67-A15F-05E9EA6723DD}" srcOrd="1" destOrd="0" presId="urn:microsoft.com/office/officeart/2009/3/layout/BlockDescendingList"/>
    <dgm:cxn modelId="{4233D915-8B41-4417-BF94-B0E967662B64}" type="presOf" srcId="{C711F108-3A72-4A2A-91DD-2E3C3B1DDD79}" destId="{260D46F9-7B07-46C1-B662-EEFC4F8DFF2A}" srcOrd="0" destOrd="0" presId="urn:microsoft.com/office/officeart/2009/3/layout/BlockDescendingList"/>
    <dgm:cxn modelId="{B906861C-A4AD-46E5-8389-6164CB89C4BD}" type="presOf" srcId="{40AAB722-60A0-436D-9BD8-167A140B8EE8}" destId="{2A82438D-56B9-4A56-A1E4-CFAAD9DE3148}" srcOrd="0" destOrd="0" presId="urn:microsoft.com/office/officeart/2009/3/layout/BlockDescendingList"/>
    <dgm:cxn modelId="{47159E25-C843-4163-AF67-2EF7B0846E55}" type="presOf" srcId="{9842382F-0811-42A2-81BE-767072252605}" destId="{6A9187F4-ED8C-4ADA-97C6-73D1F028F398}" srcOrd="0" destOrd="0" presId="urn:microsoft.com/office/officeart/2009/3/layout/BlockDescendingList"/>
    <dgm:cxn modelId="{36CA9130-4C35-42FA-8F40-37B68207B7EB}" type="presOf" srcId="{6BF8BA0C-AA0B-4847-B793-CB2698F66B68}" destId="{199F6DD1-ABFE-411B-A44A-639210662A59}" srcOrd="1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0CBF7840-554C-4CF1-A135-33CF1B03ADBF}" type="presOf" srcId="{18C4C4E9-7D33-4B93-AAEB-ACD7DF09DFF7}" destId="{0D935FA7-DAAE-4BD6-B3D7-C6BE418952C5}" srcOrd="0" destOrd="0" presId="urn:microsoft.com/office/officeart/2009/3/layout/BlockDescendingList"/>
    <dgm:cxn modelId="{319EC45F-E4D6-4038-9E41-69A6DA25E34C}" type="presOf" srcId="{6BF8BA0C-AA0B-4847-B793-CB2698F66B68}" destId="{18A2E3D5-8A96-4FB4-AABB-5142E023BB83}" srcOrd="0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37BFF199-89F0-4CBA-945D-383D8A0ABBD0}" type="presOf" srcId="{22297F1A-6DF9-492E-B91F-1FE16D33A520}" destId="{3851EB16-78C3-484F-A70F-92D73B4C96BA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0CF024C3-A1E7-4E2D-87A0-7BCA2F14CB88}" type="presOf" srcId="{18C4C4E9-7D33-4B93-AAEB-ACD7DF09DFF7}" destId="{25771FAF-64A3-4E44-9593-11CE18834EC0}" srcOrd="1" destOrd="0" presId="urn:microsoft.com/office/officeart/2009/3/layout/BlockDescendingList"/>
    <dgm:cxn modelId="{2E703CDF-CEC1-4C2A-A4E5-00E66527AF82}" type="presOf" srcId="{C711F108-3A72-4A2A-91DD-2E3C3B1DDD79}" destId="{F4DE90CA-9E95-454A-8C7E-0DD0DD04935B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A6D406E5-4AA5-4701-8A8C-4C06A7DFDC6C}" type="presParOf" srcId="{3851EB16-78C3-484F-A70F-92D73B4C96BA}" destId="{18A2E3D5-8A96-4FB4-AABB-5142E023BB83}" srcOrd="0" destOrd="0" presId="urn:microsoft.com/office/officeart/2009/3/layout/BlockDescendingList"/>
    <dgm:cxn modelId="{3D0EDAD0-4DE3-48D0-8451-040238F70040}" type="presParOf" srcId="{3851EB16-78C3-484F-A70F-92D73B4C96BA}" destId="{01E59E6E-7244-47CA-8D30-21DACD6A15A1}" srcOrd="1" destOrd="0" presId="urn:microsoft.com/office/officeart/2009/3/layout/BlockDescendingList"/>
    <dgm:cxn modelId="{EB8E7719-18C6-4A66-9061-8D4B7ECCF21C}" type="presParOf" srcId="{3851EB16-78C3-484F-A70F-92D73B4C96BA}" destId="{A013DFA4-70C8-4B64-B3BE-A7BA4525835B}" srcOrd="2" destOrd="0" presId="urn:microsoft.com/office/officeart/2009/3/layout/BlockDescendingList"/>
    <dgm:cxn modelId="{2BF27184-2254-4189-9766-78A0E00D0AF3}" type="presParOf" srcId="{A013DFA4-70C8-4B64-B3BE-A7BA4525835B}" destId="{199F6DD1-ABFE-411B-A44A-639210662A59}" srcOrd="0" destOrd="0" presId="urn:microsoft.com/office/officeart/2009/3/layout/BlockDescendingList"/>
    <dgm:cxn modelId="{3265A97C-186B-48F4-BF42-29899B8AD9DE}" type="presParOf" srcId="{3851EB16-78C3-484F-A70F-92D73B4C96BA}" destId="{6A9187F4-ED8C-4ADA-97C6-73D1F028F398}" srcOrd="3" destOrd="0" presId="urn:microsoft.com/office/officeart/2009/3/layout/BlockDescendingList"/>
    <dgm:cxn modelId="{B251A208-8AB7-4025-B16A-F12307A4C223}" type="presParOf" srcId="{3851EB16-78C3-484F-A70F-92D73B4C96BA}" destId="{D040B194-C491-4BC6-AA4A-3B2E64AE8BF6}" srcOrd="4" destOrd="0" presId="urn:microsoft.com/office/officeart/2009/3/layout/BlockDescendingList"/>
    <dgm:cxn modelId="{EFF68365-947C-49AA-9A70-ADE82FF279E5}" type="presParOf" srcId="{3851EB16-78C3-484F-A70F-92D73B4C96BA}" destId="{B18A9F74-C264-4014-826A-78C2F28E8BAB}" srcOrd="5" destOrd="0" presId="urn:microsoft.com/office/officeart/2009/3/layout/BlockDescendingList"/>
    <dgm:cxn modelId="{3DB89A7D-E748-42CD-B664-66B11C52DC80}" type="presParOf" srcId="{B18A9F74-C264-4014-826A-78C2F28E8BAB}" destId="{5AF71780-D835-4D67-A15F-05E9EA6723DD}" srcOrd="0" destOrd="0" presId="urn:microsoft.com/office/officeart/2009/3/layout/BlockDescendingList"/>
    <dgm:cxn modelId="{B0B211F7-85DE-4E70-AF98-CD68EF4D3F76}" type="presParOf" srcId="{3851EB16-78C3-484F-A70F-92D73B4C96BA}" destId="{260D46F9-7B07-46C1-B662-EEFC4F8DFF2A}" srcOrd="6" destOrd="0" presId="urn:microsoft.com/office/officeart/2009/3/layout/BlockDescendingList"/>
    <dgm:cxn modelId="{BD9DD459-B818-4FB7-8D57-3FE6FE31175A}" type="presParOf" srcId="{3851EB16-78C3-484F-A70F-92D73B4C96BA}" destId="{685D90B3-E273-4AF1-BCCC-12AC7C16166B}" srcOrd="7" destOrd="0" presId="urn:microsoft.com/office/officeart/2009/3/layout/BlockDescendingList"/>
    <dgm:cxn modelId="{68DC8254-5F9D-4430-BC8A-B0CE38C5B2F4}" type="presParOf" srcId="{3851EB16-78C3-484F-A70F-92D73B4C96BA}" destId="{81033DEB-08DA-4B05-8467-2E431B7ED38C}" srcOrd="8" destOrd="0" presId="urn:microsoft.com/office/officeart/2009/3/layout/BlockDescendingList"/>
    <dgm:cxn modelId="{B598A3DE-68FC-4E3E-92BC-5E14A873A4E3}" type="presParOf" srcId="{81033DEB-08DA-4B05-8467-2E431B7ED38C}" destId="{F4DE90CA-9E95-454A-8C7E-0DD0DD04935B}" srcOrd="0" destOrd="0" presId="urn:microsoft.com/office/officeart/2009/3/layout/BlockDescendingList"/>
    <dgm:cxn modelId="{EBB75FB4-C353-4133-B498-E99746C7FD6F}" type="presParOf" srcId="{3851EB16-78C3-484F-A70F-92D73B4C96BA}" destId="{0D935FA7-DAAE-4BD6-B3D7-C6BE418952C5}" srcOrd="9" destOrd="0" presId="urn:microsoft.com/office/officeart/2009/3/layout/BlockDescendingList"/>
    <dgm:cxn modelId="{A466B9FE-A242-496C-82CE-A6AA41E8C908}" type="presParOf" srcId="{3851EB16-78C3-484F-A70F-92D73B4C96BA}" destId="{D016E930-36BF-4177-B5BB-DA8514768CCA}" srcOrd="10" destOrd="0" presId="urn:microsoft.com/office/officeart/2009/3/layout/BlockDescendingList"/>
    <dgm:cxn modelId="{F4AEECA5-634D-4D91-A425-07930766EF14}" type="presParOf" srcId="{3851EB16-78C3-484F-A70F-92D73B4C96BA}" destId="{22AA08C4-5BA1-4947-A388-B9502FD14D47}" srcOrd="11" destOrd="0" presId="urn:microsoft.com/office/officeart/2009/3/layout/BlockDescendingList"/>
    <dgm:cxn modelId="{449700F2-EDB3-4C8E-B6E2-4CE668DDAA95}" type="presParOf" srcId="{22AA08C4-5BA1-4947-A388-B9502FD14D47}" destId="{25771FAF-64A3-4E44-9593-11CE18834EC0}" srcOrd="0" destOrd="0" presId="urn:microsoft.com/office/officeart/2009/3/layout/BlockDescendingList"/>
    <dgm:cxn modelId="{338BD27F-C07D-4234-A40A-A0349AAA21CB}" type="presParOf" srcId="{3851EB16-78C3-484F-A70F-92D73B4C96BA}" destId="{2A82438D-56B9-4A56-A1E4-CFAAD9DE3148}" srcOrd="12" destOrd="0" presId="urn:microsoft.com/office/officeart/2009/3/layout/BlockDescendingList"/>
    <dgm:cxn modelId="{477A52B7-0CE3-4497-809A-3F630CBAE0F4}" type="presParOf" srcId="{3851EB16-78C3-484F-A70F-92D73B4C96BA}" destId="{278A8159-35F6-4164-B08E-087D1A17AB48}" srcOrd="13" destOrd="0" presId="urn:microsoft.com/office/officeart/2009/3/layout/BlockDescendingList"/>
    <dgm:cxn modelId="{D41D78EA-5C68-4D66-987A-E3CF49EF5E36}" type="presParOf" srcId="{3851EB16-78C3-484F-A70F-92D73B4C96BA}" destId="{7311089B-353D-4DF4-8675-361B8EB4A4C8}" srcOrd="14" destOrd="0" presId="urn:microsoft.com/office/officeart/2009/3/layout/BlockDescendingList"/>
    <dgm:cxn modelId="{39DB6E55-9EBE-4F7F-AC88-DC8CFA0159ED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C093-075E-47AD-999C-96206C62EC69}">
      <dsp:nvSpPr>
        <dsp:cNvPr id="0" name=""/>
        <dsp:cNvSpPr/>
      </dsp:nvSpPr>
      <dsp:spPr>
        <a:xfrm>
          <a:off x="1343092" y="1306419"/>
          <a:ext cx="3474727" cy="3474727"/>
        </a:xfrm>
        <a:prstGeom prst="ellipse">
          <a:avLst/>
        </a:prstGeom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806389" y="1914497"/>
        <a:ext cx="2548133" cy="1563627"/>
      </dsp:txXfrm>
    </dsp:sp>
    <dsp:sp modelId="{06AFF006-718F-43F2-99C2-7567A2BACFFE}">
      <dsp:nvSpPr>
        <dsp:cNvPr id="0" name=""/>
        <dsp:cNvSpPr/>
      </dsp:nvSpPr>
      <dsp:spPr>
        <a:xfrm>
          <a:off x="2008982" y="9"/>
          <a:ext cx="3474727" cy="3474727"/>
        </a:xfrm>
        <a:prstGeom prst="ellipse">
          <a:avLst/>
        </a:prstGeom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3071669" y="897647"/>
        <a:ext cx="2084836" cy="1911099"/>
      </dsp:txXfrm>
    </dsp:sp>
    <dsp:sp modelId="{777A636B-581C-4CE8-B5B0-725554179938}">
      <dsp:nvSpPr>
        <dsp:cNvPr id="0" name=""/>
        <dsp:cNvSpPr/>
      </dsp:nvSpPr>
      <dsp:spPr>
        <a:xfrm>
          <a:off x="689653" y="9"/>
          <a:ext cx="3474727" cy="3474727"/>
        </a:xfrm>
        <a:prstGeom prst="ellipse">
          <a:avLst/>
        </a:prstGeom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016856" y="897647"/>
        <a:ext cx="2084836" cy="1911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591103" y="1610889"/>
          <a:ext cx="1674777" cy="1674764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009797" y="2029580"/>
        <a:ext cx="837389" cy="837382"/>
      </dsp:txXfrm>
    </dsp:sp>
    <dsp:sp modelId="{73A40222-68DB-4A05-8C81-35B68F0A3BFC}">
      <dsp:nvSpPr>
        <dsp:cNvPr id="0" name=""/>
        <dsp:cNvSpPr/>
      </dsp:nvSpPr>
      <dsp:spPr>
        <a:xfrm rot="16280703">
          <a:off x="4223708" y="1338238"/>
          <a:ext cx="456190" cy="45710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290530" y="1498069"/>
        <a:ext cx="319333" cy="274264"/>
      </dsp:txXfrm>
    </dsp:sp>
    <dsp:sp modelId="{187414F8-0E3A-4A59-93EF-3F3A3227042F}">
      <dsp:nvSpPr>
        <dsp:cNvPr id="0" name=""/>
        <dsp:cNvSpPr/>
      </dsp:nvSpPr>
      <dsp:spPr>
        <a:xfrm>
          <a:off x="3190921" y="1151"/>
          <a:ext cx="2559789" cy="1289042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53847" y="64077"/>
        <a:ext cx="2433937" cy="1163190"/>
      </dsp:txXfrm>
    </dsp:sp>
    <dsp:sp modelId="{9E4BAC57-0AD0-4EC2-950E-1AF0BE2279A2}">
      <dsp:nvSpPr>
        <dsp:cNvPr id="0" name=""/>
        <dsp:cNvSpPr/>
      </dsp:nvSpPr>
      <dsp:spPr>
        <a:xfrm>
          <a:off x="5102093" y="2219718"/>
          <a:ext cx="431816" cy="45710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102093" y="2311139"/>
        <a:ext cx="302271" cy="274264"/>
      </dsp:txXfrm>
    </dsp:sp>
    <dsp:sp modelId="{422F3D00-C205-4D3D-8B42-672A8C876A1D}">
      <dsp:nvSpPr>
        <dsp:cNvPr id="0" name=""/>
        <dsp:cNvSpPr/>
      </dsp:nvSpPr>
      <dsp:spPr>
        <a:xfrm>
          <a:off x="5630994" y="1804972"/>
          <a:ext cx="2559789" cy="1286598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693801" y="1867779"/>
        <a:ext cx="2434175" cy="1160984"/>
      </dsp:txXfrm>
    </dsp:sp>
    <dsp:sp modelId="{66E659E8-9C37-4484-AB37-6FF239EDB5A9}">
      <dsp:nvSpPr>
        <dsp:cNvPr id="0" name=""/>
        <dsp:cNvSpPr/>
      </dsp:nvSpPr>
      <dsp:spPr>
        <a:xfrm rot="5319297">
          <a:off x="4223708" y="3154221"/>
          <a:ext cx="456190" cy="45710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290530" y="3177232"/>
        <a:ext cx="319333" cy="274264"/>
      </dsp:txXfrm>
    </dsp:sp>
    <dsp:sp modelId="{5E7F5109-2EA6-4480-95BC-684ED92FD263}">
      <dsp:nvSpPr>
        <dsp:cNvPr id="0" name=""/>
        <dsp:cNvSpPr/>
      </dsp:nvSpPr>
      <dsp:spPr>
        <a:xfrm>
          <a:off x="3190921" y="3606350"/>
          <a:ext cx="2559789" cy="1289042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53847" y="3669276"/>
        <a:ext cx="2433937" cy="1163190"/>
      </dsp:txXfrm>
    </dsp:sp>
    <dsp:sp modelId="{8B6E3DA1-0156-47A7-BB2D-17615E5B0739}">
      <dsp:nvSpPr>
        <dsp:cNvPr id="0" name=""/>
        <dsp:cNvSpPr/>
      </dsp:nvSpPr>
      <dsp:spPr>
        <a:xfrm rot="10800000">
          <a:off x="3328889" y="2219718"/>
          <a:ext cx="455683" cy="45710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465594" y="2311139"/>
        <a:ext cx="318978" cy="274264"/>
      </dsp:txXfrm>
    </dsp:sp>
    <dsp:sp modelId="{9A08C4DD-D7FE-4BCF-BC03-915A824B1351}">
      <dsp:nvSpPr>
        <dsp:cNvPr id="0" name=""/>
        <dsp:cNvSpPr/>
      </dsp:nvSpPr>
      <dsp:spPr>
        <a:xfrm>
          <a:off x="757689" y="1804972"/>
          <a:ext cx="2559789" cy="1286598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820496" y="1867779"/>
        <a:ext cx="2434175" cy="1160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2107696" y="19611"/>
          <a:ext cx="1088135" cy="892231"/>
        </a:xfrm>
        <a:prstGeom prst="trapezoid">
          <a:avLst>
            <a:gd name="adj" fmla="val 5890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2107696" y="19611"/>
        <a:ext cx="1088135" cy="892231"/>
      </dsp:txXfrm>
    </dsp:sp>
    <dsp:sp modelId="{4F8573E0-D225-490D-91D8-370C58A8F6A5}">
      <dsp:nvSpPr>
        <dsp:cNvPr id="0" name=""/>
        <dsp:cNvSpPr/>
      </dsp:nvSpPr>
      <dsp:spPr>
        <a:xfrm>
          <a:off x="1576779" y="911843"/>
          <a:ext cx="2102372" cy="892231"/>
        </a:xfrm>
        <a:prstGeom prst="trapezoid">
          <a:avLst>
            <a:gd name="adj" fmla="val 5890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944694" y="911843"/>
        <a:ext cx="1366541" cy="892231"/>
      </dsp:txXfrm>
    </dsp:sp>
    <dsp:sp modelId="{792CE356-E66E-4E13-A0FE-64991A740964}">
      <dsp:nvSpPr>
        <dsp:cNvPr id="0" name=""/>
        <dsp:cNvSpPr/>
      </dsp:nvSpPr>
      <dsp:spPr>
        <a:xfrm>
          <a:off x="1051186" y="1804074"/>
          <a:ext cx="3153558" cy="892231"/>
        </a:xfrm>
        <a:prstGeom prst="trapezoid">
          <a:avLst>
            <a:gd name="adj" fmla="val 5890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603058" y="1804074"/>
        <a:ext cx="2049812" cy="892231"/>
      </dsp:txXfrm>
    </dsp:sp>
    <dsp:sp modelId="{BA4DA025-82C3-4C55-9C66-7C5A144A96ED}">
      <dsp:nvSpPr>
        <dsp:cNvPr id="0" name=""/>
        <dsp:cNvSpPr/>
      </dsp:nvSpPr>
      <dsp:spPr>
        <a:xfrm>
          <a:off x="525593" y="2696306"/>
          <a:ext cx="4204744" cy="892231"/>
        </a:xfrm>
        <a:prstGeom prst="trapezoid">
          <a:avLst>
            <a:gd name="adj" fmla="val 5890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261423" y="2696306"/>
        <a:ext cx="2733083" cy="892231"/>
      </dsp:txXfrm>
    </dsp:sp>
    <dsp:sp modelId="{23C5D319-69AE-4276-8FCB-0536C71FB860}">
      <dsp:nvSpPr>
        <dsp:cNvPr id="0" name=""/>
        <dsp:cNvSpPr/>
      </dsp:nvSpPr>
      <dsp:spPr>
        <a:xfrm>
          <a:off x="0" y="3568927"/>
          <a:ext cx="5255930" cy="892231"/>
        </a:xfrm>
        <a:prstGeom prst="trapezoid">
          <a:avLst>
            <a:gd name="adj" fmla="val 5890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919787" y="3568927"/>
        <a:ext cx="3416354" cy="892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  </a:t>
          </a:r>
          <a:endParaRPr lang="en-US" sz="21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BDDE6-42FF-4141-B8CC-2DAC5DEF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F140C-3944-4937-B95B-C372CF9FA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4506-F6C7-4E23-A801-A9ACE42C17D4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B0935-BD4A-4C7E-BDA5-7AF164412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FC0A7-41A8-4FDA-B2DF-FF8C75470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8152-8410-4BC6-AF51-7F84BEA7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D091F-474F-4DF1-A8AF-F1B194200D4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2D5B-BF57-4A7B-9AB8-BC96521F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4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0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3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tags" Target="../tags/tag38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0" y="4910104"/>
            <a:ext cx="9144000" cy="1017844"/>
          </a:xfrm>
          <a:solidFill>
            <a:srgbClr val="04040E">
              <a:alpha val="0"/>
            </a:srgbClr>
          </a:solidFill>
          <a:ln w="12700">
            <a:noFill/>
          </a:ln>
        </p:spPr>
        <p:txBody>
          <a:bodyPr wrap="square" lIns="468000" tIns="46800" rIns="468000" bIns="46800" anchor="b">
            <a:spAutoFit/>
          </a:bodyPr>
          <a:lstStyle>
            <a:lvl1pPr algn="r">
              <a:defRPr sz="6000" b="0" cap="none" baseline="0">
                <a:solidFill>
                  <a:srgbClr val="C0C0C0"/>
                </a:solidFill>
              </a:defRPr>
            </a:lvl1pPr>
          </a:lstStyle>
          <a:p>
            <a:r>
              <a:rPr lang="en-US" dirty="0"/>
              <a:t>Your Title Here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0" y="5927948"/>
            <a:ext cx="9144000" cy="936104"/>
          </a:xfrm>
          <a:solidFill>
            <a:srgbClr val="04040E">
              <a:alpha val="0"/>
            </a:srgbClr>
          </a:solidFill>
          <a:ln w="12700">
            <a:noFill/>
          </a:ln>
        </p:spPr>
        <p:txBody>
          <a:bodyPr wrap="square" lIns="468000" rIns="468000" anchor="t">
            <a:normAutofit/>
          </a:bodyPr>
          <a:lstStyle>
            <a:lvl1pPr marL="0" indent="0" algn="r">
              <a:buNone/>
              <a:defRPr sz="3200">
                <a:solidFill>
                  <a:srgbClr val="C0C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11547"/>
            <a:ext cx="2133600" cy="365125"/>
          </a:xfrm>
        </p:spPr>
        <p:txBody>
          <a:bodyPr/>
          <a:lstStyle/>
          <a:p>
            <a:fld id="{80B76FBC-CC36-4E50-8908-0296F17BF571}" type="datetime4">
              <a:rPr lang="en-US" smtClean="0">
                <a:solidFill>
                  <a:prstClr val="black"/>
                </a:solidFill>
              </a:rPr>
              <a:t>July 18, 2022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11547"/>
            <a:ext cx="2895600" cy="365125"/>
          </a:xfr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11547"/>
            <a:ext cx="2133600" cy="365125"/>
          </a:xfrm>
        </p:spPr>
        <p:txBody>
          <a:bodyPr/>
          <a:lstStyle/>
          <a:p>
            <a:fld id="{1487549C-8CC8-4D40-BD62-B11FC13A3078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88" y="0"/>
            <a:ext cx="9142412" cy="1484785"/>
          </a:xfrm>
          <a:solidFill>
            <a:srgbClr val="1B151C">
              <a:alpha val="44000"/>
            </a:srgbClr>
          </a:solidFill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831176"/>
            <a:ext cx="4824536" cy="4356000"/>
          </a:xfrm>
        </p:spPr>
        <p:txBody>
          <a:bodyPr tIns="4680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1" y="1831176"/>
            <a:ext cx="2640855" cy="4356000"/>
          </a:xfrm>
        </p:spPr>
        <p:txBody>
          <a:bodyPr tIns="1404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5EA2-1E58-4DCF-BBE6-5B95E768F3DC}" type="datetime4">
              <a:rPr lang="en-US" smtClean="0"/>
              <a:t>July 18, 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3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200" y="6439688"/>
            <a:ext cx="2133600" cy="365125"/>
          </a:xfrm>
        </p:spPr>
        <p:txBody>
          <a:bodyPr/>
          <a:lstStyle/>
          <a:p>
            <a:fld id="{6D353619-2ABC-42D7-8621-3B866E439FAE}" type="datetime4">
              <a:rPr lang="en-US" smtClean="0"/>
              <a:t>July 18, 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2900" y="6447600"/>
            <a:ext cx="3498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98840" y="6448251"/>
            <a:ext cx="2133600" cy="365125"/>
          </a:xfrm>
        </p:spPr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88" y="-1"/>
            <a:ext cx="9144000" cy="1484785"/>
          </a:xfrm>
          <a:solidFill>
            <a:srgbClr val="1B151C">
              <a:alpha val="44000"/>
            </a:srgbClr>
          </a:solidFill>
          <a:ln w="12700">
            <a:noFill/>
          </a:ln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0000" y="1831176"/>
            <a:ext cx="5184000" cy="3888432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0" y="5750672"/>
            <a:ext cx="7886700" cy="576064"/>
          </a:xfr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8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ED2A-C97B-445D-A8E6-D179E1CF6EA2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31" name="Group 30"/>
          <p:cNvGrpSpPr/>
          <p:nvPr userDrawn="1">
            <p:custDataLst>
              <p:tags r:id="rId3"/>
            </p:custDataLst>
          </p:nvPr>
        </p:nvGrpSpPr>
        <p:grpSpPr>
          <a:xfrm>
            <a:off x="11968" y="1556792"/>
            <a:ext cx="8536984" cy="5128052"/>
            <a:chOff x="107504" y="1556792"/>
            <a:chExt cx="8536984" cy="5128052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6062388" y="1556792"/>
              <a:ext cx="2582100" cy="4781887"/>
              <a:chOff x="6403873" y="1268760"/>
              <a:chExt cx="2560320" cy="4781887"/>
            </a:xfrm>
          </p:grpSpPr>
          <p:sp>
            <p:nvSpPr>
              <p:cNvPr id="15" name="Rounded Rectangle 14"/>
              <p:cNvSpPr/>
              <p:nvPr userDrawn="1"/>
            </p:nvSpPr>
            <p:spPr>
              <a:xfrm>
                <a:off x="6403873" y="4953367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26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Rounded Rectangle 15"/>
              <p:cNvSpPr/>
              <p:nvPr userDrawn="1"/>
            </p:nvSpPr>
            <p:spPr>
              <a:xfrm>
                <a:off x="6403873" y="371703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/>
                  </a:gs>
                  <a:gs pos="29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6403873" y="2492896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  <a:gs pos="29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6403873" y="1268760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7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615208003"/>
                </p:ext>
              </p:extLst>
            </p:nvPr>
          </p:nvGraphicFramePr>
          <p:xfrm>
            <a:off x="107504" y="1628800"/>
            <a:ext cx="6245367" cy="47811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4" name="Oval 13"/>
            <p:cNvSpPr/>
            <p:nvPr/>
          </p:nvSpPr>
          <p:spPr>
            <a:xfrm>
              <a:off x="1392417" y="6409948"/>
              <a:ext cx="3804049" cy="27489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2107033" y="2957945"/>
              <a:ext cx="2183770" cy="2011680"/>
            </a:xfrm>
            <a:custGeom>
              <a:avLst/>
              <a:gdLst>
                <a:gd name="connsiteX0" fmla="*/ 6350 w 2165350"/>
                <a:gd name="connsiteY0" fmla="*/ 371475 h 2035175"/>
                <a:gd name="connsiteX1" fmla="*/ 82550 w 2165350"/>
                <a:gd name="connsiteY1" fmla="*/ 311150 h 2035175"/>
                <a:gd name="connsiteX2" fmla="*/ 219075 w 2165350"/>
                <a:gd name="connsiteY2" fmla="*/ 225425 h 2035175"/>
                <a:gd name="connsiteX3" fmla="*/ 352425 w 2165350"/>
                <a:gd name="connsiteY3" fmla="*/ 158750 h 2035175"/>
                <a:gd name="connsiteX4" fmla="*/ 473075 w 2165350"/>
                <a:gd name="connsiteY4" fmla="*/ 107950 h 2035175"/>
                <a:gd name="connsiteX5" fmla="*/ 606425 w 2165350"/>
                <a:gd name="connsiteY5" fmla="*/ 66675 h 2035175"/>
                <a:gd name="connsiteX6" fmla="*/ 746125 w 2165350"/>
                <a:gd name="connsiteY6" fmla="*/ 34925 h 2035175"/>
                <a:gd name="connsiteX7" fmla="*/ 920750 w 2165350"/>
                <a:gd name="connsiteY7" fmla="*/ 12700 h 2035175"/>
                <a:gd name="connsiteX8" fmla="*/ 1082675 w 2165350"/>
                <a:gd name="connsiteY8" fmla="*/ 0 h 2035175"/>
                <a:gd name="connsiteX9" fmla="*/ 1225550 w 2165350"/>
                <a:gd name="connsiteY9" fmla="*/ 6350 h 2035175"/>
                <a:gd name="connsiteX10" fmla="*/ 1371600 w 2165350"/>
                <a:gd name="connsiteY10" fmla="*/ 28575 h 2035175"/>
                <a:gd name="connsiteX11" fmla="*/ 1466850 w 2165350"/>
                <a:gd name="connsiteY11" fmla="*/ 44450 h 2035175"/>
                <a:gd name="connsiteX12" fmla="*/ 1679575 w 2165350"/>
                <a:gd name="connsiteY12" fmla="*/ 111125 h 2035175"/>
                <a:gd name="connsiteX13" fmla="*/ 1825625 w 2165350"/>
                <a:gd name="connsiteY13" fmla="*/ 171450 h 2035175"/>
                <a:gd name="connsiteX14" fmla="*/ 1927225 w 2165350"/>
                <a:gd name="connsiteY14" fmla="*/ 228600 h 2035175"/>
                <a:gd name="connsiteX15" fmla="*/ 2051050 w 2165350"/>
                <a:gd name="connsiteY15" fmla="*/ 311150 h 2035175"/>
                <a:gd name="connsiteX16" fmla="*/ 2165350 w 2165350"/>
                <a:gd name="connsiteY16" fmla="*/ 387350 h 2035175"/>
                <a:gd name="connsiteX17" fmla="*/ 2155825 w 2165350"/>
                <a:gd name="connsiteY17" fmla="*/ 565150 h 2035175"/>
                <a:gd name="connsiteX18" fmla="*/ 2136775 w 2165350"/>
                <a:gd name="connsiteY18" fmla="*/ 720725 h 2035175"/>
                <a:gd name="connsiteX19" fmla="*/ 2082800 w 2165350"/>
                <a:gd name="connsiteY19" fmla="*/ 949325 h 2035175"/>
                <a:gd name="connsiteX20" fmla="*/ 2019300 w 2165350"/>
                <a:gd name="connsiteY20" fmla="*/ 1108075 h 2035175"/>
                <a:gd name="connsiteX21" fmla="*/ 1908175 w 2165350"/>
                <a:gd name="connsiteY21" fmla="*/ 1327150 h 2035175"/>
                <a:gd name="connsiteX22" fmla="*/ 1790700 w 2165350"/>
                <a:gd name="connsiteY22" fmla="*/ 1501775 h 2035175"/>
                <a:gd name="connsiteX23" fmla="*/ 1606550 w 2165350"/>
                <a:gd name="connsiteY23" fmla="*/ 1701800 h 2035175"/>
                <a:gd name="connsiteX24" fmla="*/ 1495425 w 2165350"/>
                <a:gd name="connsiteY24" fmla="*/ 1797050 h 2035175"/>
                <a:gd name="connsiteX25" fmla="*/ 1374775 w 2165350"/>
                <a:gd name="connsiteY25" fmla="*/ 1879600 h 2035175"/>
                <a:gd name="connsiteX26" fmla="*/ 1247775 w 2165350"/>
                <a:gd name="connsiteY26" fmla="*/ 1955800 h 2035175"/>
                <a:gd name="connsiteX27" fmla="*/ 1085850 w 2165350"/>
                <a:gd name="connsiteY27" fmla="*/ 2035175 h 2035175"/>
                <a:gd name="connsiteX28" fmla="*/ 927100 w 2165350"/>
                <a:gd name="connsiteY28" fmla="*/ 1962150 h 2035175"/>
                <a:gd name="connsiteX29" fmla="*/ 771525 w 2165350"/>
                <a:gd name="connsiteY29" fmla="*/ 1870075 h 2035175"/>
                <a:gd name="connsiteX30" fmla="*/ 641350 w 2165350"/>
                <a:gd name="connsiteY30" fmla="*/ 1781175 h 2035175"/>
                <a:gd name="connsiteX31" fmla="*/ 523875 w 2165350"/>
                <a:gd name="connsiteY31" fmla="*/ 1673225 h 2035175"/>
                <a:gd name="connsiteX32" fmla="*/ 428625 w 2165350"/>
                <a:gd name="connsiteY32" fmla="*/ 1574800 h 2035175"/>
                <a:gd name="connsiteX33" fmla="*/ 323850 w 2165350"/>
                <a:gd name="connsiteY33" fmla="*/ 1441450 h 2035175"/>
                <a:gd name="connsiteX34" fmla="*/ 231775 w 2165350"/>
                <a:gd name="connsiteY34" fmla="*/ 1301750 h 2035175"/>
                <a:gd name="connsiteX35" fmla="*/ 165100 w 2165350"/>
                <a:gd name="connsiteY35" fmla="*/ 1171575 h 2035175"/>
                <a:gd name="connsiteX36" fmla="*/ 101600 w 2165350"/>
                <a:gd name="connsiteY36" fmla="*/ 1009650 h 2035175"/>
                <a:gd name="connsiteX37" fmla="*/ 50800 w 2165350"/>
                <a:gd name="connsiteY37" fmla="*/ 863600 h 2035175"/>
                <a:gd name="connsiteX38" fmla="*/ 22225 w 2165350"/>
                <a:gd name="connsiteY38" fmla="*/ 742950 h 2035175"/>
                <a:gd name="connsiteX39" fmla="*/ 3175 w 2165350"/>
                <a:gd name="connsiteY39" fmla="*/ 622300 h 2035175"/>
                <a:gd name="connsiteX40" fmla="*/ 0 w 2165350"/>
                <a:gd name="connsiteY40" fmla="*/ 511175 h 2035175"/>
                <a:gd name="connsiteX41" fmla="*/ 6350 w 2165350"/>
                <a:gd name="connsiteY41" fmla="*/ 3714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5350" h="2035175">
                  <a:moveTo>
                    <a:pt x="6350" y="371475"/>
                  </a:moveTo>
                  <a:lnTo>
                    <a:pt x="82550" y="311150"/>
                  </a:lnTo>
                  <a:lnTo>
                    <a:pt x="219075" y="225425"/>
                  </a:lnTo>
                  <a:lnTo>
                    <a:pt x="352425" y="158750"/>
                  </a:lnTo>
                  <a:lnTo>
                    <a:pt x="473075" y="107950"/>
                  </a:lnTo>
                  <a:lnTo>
                    <a:pt x="606425" y="66675"/>
                  </a:lnTo>
                  <a:lnTo>
                    <a:pt x="746125" y="34925"/>
                  </a:lnTo>
                  <a:lnTo>
                    <a:pt x="920750" y="12700"/>
                  </a:lnTo>
                  <a:lnTo>
                    <a:pt x="1082675" y="0"/>
                  </a:lnTo>
                  <a:lnTo>
                    <a:pt x="1225550" y="6350"/>
                  </a:lnTo>
                  <a:lnTo>
                    <a:pt x="1371600" y="28575"/>
                  </a:lnTo>
                  <a:lnTo>
                    <a:pt x="1466850" y="44450"/>
                  </a:lnTo>
                  <a:lnTo>
                    <a:pt x="1679575" y="111125"/>
                  </a:lnTo>
                  <a:lnTo>
                    <a:pt x="1825625" y="171450"/>
                  </a:lnTo>
                  <a:lnTo>
                    <a:pt x="1927225" y="228600"/>
                  </a:lnTo>
                  <a:lnTo>
                    <a:pt x="2051050" y="311150"/>
                  </a:lnTo>
                  <a:lnTo>
                    <a:pt x="2165350" y="387350"/>
                  </a:lnTo>
                  <a:lnTo>
                    <a:pt x="2155825" y="565150"/>
                  </a:lnTo>
                  <a:lnTo>
                    <a:pt x="2136775" y="720725"/>
                  </a:lnTo>
                  <a:lnTo>
                    <a:pt x="2082800" y="949325"/>
                  </a:lnTo>
                  <a:lnTo>
                    <a:pt x="2019300" y="1108075"/>
                  </a:lnTo>
                  <a:lnTo>
                    <a:pt x="1908175" y="1327150"/>
                  </a:lnTo>
                  <a:lnTo>
                    <a:pt x="1790700" y="1501775"/>
                  </a:lnTo>
                  <a:lnTo>
                    <a:pt x="1606550" y="1701800"/>
                  </a:lnTo>
                  <a:lnTo>
                    <a:pt x="1495425" y="1797050"/>
                  </a:lnTo>
                  <a:lnTo>
                    <a:pt x="1374775" y="1879600"/>
                  </a:lnTo>
                  <a:lnTo>
                    <a:pt x="1247775" y="1955800"/>
                  </a:lnTo>
                  <a:lnTo>
                    <a:pt x="1085850" y="2035175"/>
                  </a:lnTo>
                  <a:lnTo>
                    <a:pt x="927100" y="1962150"/>
                  </a:lnTo>
                  <a:lnTo>
                    <a:pt x="771525" y="1870075"/>
                  </a:lnTo>
                  <a:lnTo>
                    <a:pt x="641350" y="1781175"/>
                  </a:lnTo>
                  <a:lnTo>
                    <a:pt x="523875" y="1673225"/>
                  </a:lnTo>
                  <a:lnTo>
                    <a:pt x="428625" y="1574800"/>
                  </a:lnTo>
                  <a:lnTo>
                    <a:pt x="323850" y="1441450"/>
                  </a:lnTo>
                  <a:lnTo>
                    <a:pt x="231775" y="1301750"/>
                  </a:lnTo>
                  <a:lnTo>
                    <a:pt x="165100" y="1171575"/>
                  </a:lnTo>
                  <a:lnTo>
                    <a:pt x="101600" y="1009650"/>
                  </a:lnTo>
                  <a:lnTo>
                    <a:pt x="50800" y="863600"/>
                  </a:lnTo>
                  <a:lnTo>
                    <a:pt x="22225" y="742950"/>
                  </a:lnTo>
                  <a:lnTo>
                    <a:pt x="3175" y="622300"/>
                  </a:lnTo>
                  <a:cubicBezTo>
                    <a:pt x="2117" y="585258"/>
                    <a:pt x="1058" y="548217"/>
                    <a:pt x="0" y="511175"/>
                  </a:cubicBezTo>
                  <a:lnTo>
                    <a:pt x="6350" y="3714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27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051979" y="2780928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2: Click to label</a:t>
            </a:r>
          </a:p>
        </p:txBody>
      </p:sp>
      <p:sp>
        <p:nvSpPr>
          <p:cNvPr id="20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051979" y="3212977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051979" y="1556792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1: Click to label</a:t>
            </a:r>
          </a:p>
        </p:txBody>
      </p:sp>
      <p:sp>
        <p:nvSpPr>
          <p:cNvPr id="22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051979" y="1988841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051979" y="400506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3: Click to label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051979" y="4437113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051979" y="5229199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6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051979" y="5661248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271512" y="3068960"/>
            <a:ext cx="1645920" cy="129614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Intersection</a:t>
            </a:r>
          </a:p>
        </p:txBody>
      </p:sp>
      <p:sp>
        <p:nvSpPr>
          <p:cNvPr id="28" name="Text Placeholder 2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15328" y="2586608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1</a:t>
            </a:r>
          </a:p>
        </p:txBody>
      </p:sp>
      <p:sp>
        <p:nvSpPr>
          <p:cNvPr id="29" name="Text Placeholder 2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927696" y="2586608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2</a:t>
            </a:r>
          </a:p>
        </p:txBody>
      </p:sp>
      <p:sp>
        <p:nvSpPr>
          <p:cNvPr id="30" name="Text Placeholder 2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2271512" y="5157192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3</a:t>
            </a:r>
          </a:p>
        </p:txBody>
      </p:sp>
    </p:spTree>
    <p:extLst>
      <p:ext uri="{BB962C8B-B14F-4D97-AF65-F5344CB8AC3E}">
        <p14:creationId xmlns:p14="http://schemas.microsoft.com/office/powerpoint/2010/main" val="31371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950-88CF-41F1-816A-1478F4C1DBB8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>
            <p:custDataLst>
              <p:tags r:id="rId3"/>
            </p:custDataLst>
          </p:nvPr>
        </p:nvGrpSpPr>
        <p:grpSpPr>
          <a:xfrm>
            <a:off x="539552" y="1737360"/>
            <a:ext cx="7848872" cy="4451925"/>
            <a:chOff x="539552" y="1788835"/>
            <a:chExt cx="7848872" cy="4451925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13" name="Group 12"/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17" name="Group 16"/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21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" name="Oval 19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8" name="Oval 61"/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Rounded Rectangle 13"/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Rounded Rectangle 15"/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111496" y="3429000"/>
            <a:ext cx="2399379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5111496" y="3861048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845029" y="1916832"/>
            <a:ext cx="2399379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842885" y="2348880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242816" y="4900775"/>
            <a:ext cx="2399379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242816" y="5332823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2880360" y="5125688"/>
            <a:ext cx="671096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2880360" y="3933056"/>
            <a:ext cx="671096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2880360" y="2463686"/>
            <a:ext cx="671096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79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7450-7C5C-4666-A53F-B2E5F1F11092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37" name="Group 36"/>
          <p:cNvGrpSpPr/>
          <p:nvPr userDrawn="1">
            <p:custDataLst>
              <p:tags r:id="rId3"/>
            </p:custDataLst>
          </p:nvPr>
        </p:nvGrpSpPr>
        <p:grpSpPr>
          <a:xfrm>
            <a:off x="107501" y="1556793"/>
            <a:ext cx="8856984" cy="4896544"/>
            <a:chOff x="107501" y="1556793"/>
            <a:chExt cx="8856984" cy="4896544"/>
          </a:xfrm>
        </p:grpSpPr>
        <p:graphicFrame>
          <p:nvGraphicFramePr>
            <p:cNvPr id="9" name="Diagram 8"/>
            <p:cNvGraphicFramePr/>
            <p:nvPr userDrawn="1">
              <p:extLst>
                <p:ext uri="{D42A27DB-BD31-4B8C-83A1-F6EECF244321}">
                  <p14:modId xmlns:p14="http://schemas.microsoft.com/office/powerpoint/2010/main" val="353022106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Bent Arrow 9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798280" y="3431819"/>
            <a:ext cx="2514600" cy="45099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5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796136" y="3920356"/>
            <a:ext cx="2514600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09117" y="3416896"/>
            <a:ext cx="2510755" cy="450999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909118" y="3905434"/>
            <a:ext cx="2510754" cy="74770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346730" y="1605912"/>
            <a:ext cx="2514600" cy="4480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9" name="Text Placeholder 2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345641" y="2091471"/>
            <a:ext cx="2514600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348066" y="5187820"/>
            <a:ext cx="2514600" cy="4480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21" name="Text Placeholder 2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367317" y="5674992"/>
            <a:ext cx="2514600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67912" y="3407280"/>
            <a:ext cx="1434469" cy="1215554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92080" y="3789040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355976" y="4797152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3419872" y="3789040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355976" y="2827784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05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DE4E-9F2E-4B35-800B-CB2EC9E75D88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>
            <p:custDataLst>
              <p:tags r:id="rId3"/>
            </p:custDataLst>
          </p:nvPr>
        </p:nvGrpSpPr>
        <p:grpSpPr>
          <a:xfrm>
            <a:off x="598462" y="1682940"/>
            <a:ext cx="8005986" cy="4482364"/>
            <a:chOff x="598462" y="1682940"/>
            <a:chExt cx="8005986" cy="4482364"/>
          </a:xfrm>
        </p:grpSpPr>
        <p:graphicFrame>
          <p:nvGraphicFramePr>
            <p:cNvPr id="49" name="Diagram 48"/>
            <p:cNvGraphicFramePr/>
            <p:nvPr>
              <p:extLst>
                <p:ext uri="{D42A27DB-BD31-4B8C-83A1-F6EECF244321}">
                  <p14:modId xmlns:p14="http://schemas.microsoft.com/office/powerpoint/2010/main" val="2547569133"/>
                </p:ext>
              </p:extLst>
            </p:nvPr>
          </p:nvGraphicFramePr>
          <p:xfrm>
            <a:off x="598462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58" name="Group 57"/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71" name="Rounded Rectangle 70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2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69" name="Rounded Rectangle 68"/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0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60" name="Group 59"/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7" name="Rounded Rectangle 66"/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8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5998408" y="5276532"/>
              <a:ext cx="2606040" cy="888772"/>
              <a:chOff x="720078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5" name="Rounded Rectangle 64"/>
              <p:cNvSpPr/>
              <p:nvPr userDrawn="1"/>
            </p:nvSpPr>
            <p:spPr>
              <a:xfrm>
                <a:off x="720078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6" name="Rounded Rectangle 4"/>
              <p:cNvSpPr/>
              <p:nvPr userDrawn="1"/>
            </p:nvSpPr>
            <p:spPr>
              <a:xfrm>
                <a:off x="782897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3" name="Rounded Rectangle 62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4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06624" y="2692220"/>
            <a:ext cx="1101853" cy="798624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74" name="Text Placeholder 2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706624" y="3556316"/>
            <a:ext cx="1101853" cy="8092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75" name="Text Placeholder 2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706624" y="4420412"/>
            <a:ext cx="1101853" cy="81033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76" name="Text Placeholder 2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706624" y="5284508"/>
            <a:ext cx="1101853" cy="86409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7" name="Text Placeholder 2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706624" y="1900132"/>
            <a:ext cx="1101853" cy="701958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8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387944" y="2607512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79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384980" y="2976060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837626" y="1719516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81" name="Text Placeholder 2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834661" y="2076132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2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964008" y="3497008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83" name="Text Placeholder 2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61044" y="3865556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4" name="Text Placeholder 2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493809" y="4407852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85" name="Text Placeholder 2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490845" y="4764468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6" name="Text Placeholder 2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044128" y="5303964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87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041165" y="5669724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077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EAF-4B85-4F7C-A5BB-829E931E58B8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reeform 7"/>
          <p:cNvSpPr/>
          <p:nvPr userDrawn="1"/>
        </p:nvSpPr>
        <p:spPr>
          <a:xfrm>
            <a:off x="6647169" y="3488480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084168" y="2031813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10" name="Straight Connector 9"/>
          <p:cNvCxnSpPr/>
          <p:nvPr userDrawn="1"/>
        </p:nvCxnSpPr>
        <p:spPr>
          <a:xfrm>
            <a:off x="7452320" y="3183957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 userDrawn="1"/>
        </p:nvSpPr>
        <p:spPr>
          <a:xfrm>
            <a:off x="5169385" y="3483848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51641" y="5062973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 userDrawn="1"/>
        </p:nvCxnSpPr>
        <p:spPr>
          <a:xfrm>
            <a:off x="5871801" y="4761237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 userDrawn="1"/>
        </p:nvSpPr>
        <p:spPr>
          <a:xfrm>
            <a:off x="3679336" y="3488480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3311481" y="2031813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 userDrawn="1"/>
        </p:nvCxnSpPr>
        <p:spPr>
          <a:xfrm>
            <a:off x="4503649" y="3183957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 userDrawn="1"/>
        </p:nvSpPr>
        <p:spPr>
          <a:xfrm>
            <a:off x="1619672" y="5045813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Freeform 17"/>
          <p:cNvSpPr/>
          <p:nvPr userDrawn="1"/>
        </p:nvSpPr>
        <p:spPr>
          <a:xfrm>
            <a:off x="2226581" y="3483848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892066" y="4756242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 userDrawn="1"/>
        </p:nvSpPr>
        <p:spPr>
          <a:xfrm>
            <a:off x="1619672" y="5050864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1" name="Freeform 20"/>
          <p:cNvSpPr/>
          <p:nvPr userDrawn="1"/>
        </p:nvSpPr>
        <p:spPr>
          <a:xfrm>
            <a:off x="755848" y="3488899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22" name="Freeform 21"/>
          <p:cNvSpPr/>
          <p:nvPr userDrawn="1"/>
        </p:nvSpPr>
        <p:spPr>
          <a:xfrm>
            <a:off x="2226581" y="3488899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3675679" y="3488899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24" name="Freeform 23"/>
          <p:cNvSpPr/>
          <p:nvPr userDrawn="1"/>
        </p:nvSpPr>
        <p:spPr>
          <a:xfrm>
            <a:off x="5165728" y="3488899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25" name="Freeform 24"/>
          <p:cNvSpPr/>
          <p:nvPr userDrawn="1"/>
        </p:nvSpPr>
        <p:spPr>
          <a:xfrm>
            <a:off x="6647169" y="3488899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6084168" y="2032232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 userDrawn="1"/>
        </p:nvSpPr>
        <p:spPr>
          <a:xfrm>
            <a:off x="4747984" y="5068024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8" name="Rounded Rectangle 27"/>
          <p:cNvSpPr/>
          <p:nvPr userDrawn="1"/>
        </p:nvSpPr>
        <p:spPr>
          <a:xfrm>
            <a:off x="467544" y="2026528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 userDrawn="1"/>
        </p:nvSpPr>
        <p:spPr>
          <a:xfrm>
            <a:off x="3307824" y="2032232"/>
            <a:ext cx="256032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30" name="Straight Connector 29"/>
          <p:cNvCxnSpPr/>
          <p:nvPr userDrawn="1"/>
        </p:nvCxnSpPr>
        <p:spPr>
          <a:xfrm>
            <a:off x="1475656" y="3184376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899113" y="4766288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499992" y="3184376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868144" y="4766288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7452320" y="3184376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683019" y="505086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36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683019" y="5482913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30891" y="2026528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38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30891" y="2458577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811331" y="506802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40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811331" y="5500073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147515" y="2043688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42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47515" y="2475737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2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371171" y="2043688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44" name="Text Placeholder 2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371171" y="2475737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2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2843809" y="3561224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46" name="Text Placeholder 2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353312" y="3561224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47" name="Text Placeholder 2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283969" y="3561224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48" name="Text Placeholder 2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788152" y="3561224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49" name="Text Placeholder 2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42048" y="3561224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0704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5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6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9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0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1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2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4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5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7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8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49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0EE6-DD77-40CA-A997-0B7FA46C8153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1" name="Group 20"/>
          <p:cNvGrpSpPr/>
          <p:nvPr userDrawn="1">
            <p:custDataLst>
              <p:tags r:id="rId3"/>
            </p:custDataLst>
          </p:nvPr>
        </p:nvGrpSpPr>
        <p:grpSpPr>
          <a:xfrm>
            <a:off x="107504" y="1556792"/>
            <a:ext cx="8884096" cy="4680521"/>
            <a:chOff x="107504" y="1556792"/>
            <a:chExt cx="8884096" cy="4680521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288390710"/>
                </p:ext>
              </p:extLst>
            </p:nvPr>
          </p:nvGraphicFramePr>
          <p:xfrm>
            <a:off x="10750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64682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43000" y="47510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22776" y="47510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12664" y="47510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710677" y="47510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5616" y="37170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16" name="Text Placeholder 2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23540" y="32383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923928" y="2806328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18" name="Text Placeholder 22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92080" y="23775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19" name="Text Placeholder 2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951196" y="15567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0" name="Text Placeholder 2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532888" y="47510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841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Approa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8762-700F-4A99-BD05-A613CD750AB7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>
            <p:custDataLst>
              <p:tags r:id="rId3"/>
            </p:custDataLst>
          </p:nvPr>
        </p:nvGrpSpPr>
        <p:grpSpPr>
          <a:xfrm>
            <a:off x="459456" y="1626969"/>
            <a:ext cx="8217000" cy="4754359"/>
            <a:chOff x="451512" y="1484658"/>
            <a:chExt cx="8217000" cy="4754359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451512" y="1484658"/>
              <a:ext cx="2176272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3"/>
                </a:gs>
                <a:gs pos="62000">
                  <a:schemeClr val="accent3">
                    <a:lumMod val="60000"/>
                    <a:lumOff val="40000"/>
                  </a:schemeClr>
                </a:gs>
                <a:gs pos="24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9"/>
            <p:cNvSpPr/>
            <p:nvPr userDrawn="1"/>
          </p:nvSpPr>
          <p:spPr>
            <a:xfrm>
              <a:off x="777240" y="3913632"/>
              <a:ext cx="2176272" cy="1371600"/>
            </a:xfrm>
            <a:prstGeom prst="roundRect">
              <a:avLst/>
            </a:prstGeom>
            <a:gradFill flip="none" rotWithShape="1">
              <a:gsLst>
                <a:gs pos="29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  <a:gs pos="0">
                  <a:schemeClr val="accent5"/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 userDrawn="1"/>
          </p:nvSpPr>
          <p:spPr>
            <a:xfrm>
              <a:off x="6492240" y="2496312"/>
              <a:ext cx="2176272" cy="1371600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  <a:gs pos="22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11"/>
            <p:cNvSpPr/>
            <p:nvPr userDrawn="1"/>
          </p:nvSpPr>
          <p:spPr>
            <a:xfrm>
              <a:off x="5680547" y="4869160"/>
              <a:ext cx="2176272" cy="1369857"/>
            </a:xfrm>
            <a:prstGeom prst="roundRect">
              <a:avLst/>
            </a:prstGeom>
            <a:gradFill flip="none" rotWithShape="1"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  <a:gs pos="27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13" name="Group 12"/>
            <p:cNvGrpSpPr/>
            <p:nvPr userDrawn="1"/>
          </p:nvGrpSpPr>
          <p:grpSpPr>
            <a:xfrm>
              <a:off x="2482850" y="1638645"/>
              <a:ext cx="4217988" cy="4454651"/>
              <a:chOff x="2482850" y="1428532"/>
              <a:chExt cx="4217988" cy="445465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095203" y="5547086"/>
                <a:ext cx="3124900" cy="3360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638425" y="2227045"/>
                <a:ext cx="1470025" cy="2527300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236" y="314"/>
                  </a:cxn>
                  <a:cxn ang="0">
                    <a:pos x="236" y="314"/>
                  </a:cxn>
                  <a:cxn ang="0">
                    <a:pos x="183" y="405"/>
                  </a:cxn>
                  <a:cxn ang="0">
                    <a:pos x="183" y="405"/>
                  </a:cxn>
                  <a:cxn ang="0">
                    <a:pos x="78" y="15"/>
                  </a:cxn>
                  <a:cxn ang="0">
                    <a:pos x="57" y="3"/>
                  </a:cxn>
                  <a:cxn ang="0">
                    <a:pos x="103" y="1"/>
                  </a:cxn>
                  <a:cxn ang="0">
                    <a:pos x="149" y="0"/>
                  </a:cxn>
                  <a:cxn ang="0">
                    <a:pos x="171" y="40"/>
                  </a:cxn>
                  <a:cxn ang="0">
                    <a:pos x="193" y="81"/>
                  </a:cxn>
                  <a:cxn ang="0">
                    <a:pos x="169" y="68"/>
                  </a:cxn>
                </a:cxnLst>
                <a:rect l="0" t="0" r="r" b="b"/>
                <a:pathLst>
                  <a:path w="236" h="405">
                    <a:moveTo>
                      <a:pt x="169" y="68"/>
                    </a:moveTo>
                    <a:cubicBezTo>
                      <a:pt x="120" y="154"/>
                      <a:pt x="150" y="264"/>
                      <a:pt x="236" y="314"/>
                    </a:cubicBezTo>
                    <a:lnTo>
                      <a:pt x="236" y="314"/>
                    </a:lnTo>
                    <a:lnTo>
                      <a:pt x="183" y="405"/>
                    </a:lnTo>
                    <a:lnTo>
                      <a:pt x="183" y="405"/>
                    </a:lnTo>
                    <a:cubicBezTo>
                      <a:pt x="47" y="326"/>
                      <a:pt x="0" y="152"/>
                      <a:pt x="78" y="15"/>
                    </a:cubicBezTo>
                    <a:lnTo>
                      <a:pt x="57" y="3"/>
                    </a:lnTo>
                    <a:lnTo>
                      <a:pt x="103" y="1"/>
                    </a:lnTo>
                    <a:lnTo>
                      <a:pt x="149" y="0"/>
                    </a:lnTo>
                    <a:lnTo>
                      <a:pt x="171" y="40"/>
                    </a:lnTo>
                    <a:lnTo>
                      <a:pt x="193" y="81"/>
                    </a:lnTo>
                    <a:lnTo>
                      <a:pt x="169" y="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</a:gsLst>
                <a:lin ang="1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690938" y="3774857"/>
                <a:ext cx="2517775" cy="1466850"/>
              </a:xfrm>
              <a:custGeom>
                <a:avLst/>
                <a:gdLst/>
                <a:ahLst/>
                <a:cxnLst>
                  <a:cxn ang="0">
                    <a:pos x="404" y="52"/>
                  </a:cxn>
                  <a:cxn ang="0">
                    <a:pos x="404" y="52"/>
                  </a:cxn>
                  <a:cxn ang="0">
                    <a:pos x="16" y="157"/>
                  </a:cxn>
                  <a:cxn ang="0">
                    <a:pos x="3" y="179"/>
                  </a:cxn>
                  <a:cxn ang="0">
                    <a:pos x="2" y="133"/>
                  </a:cxn>
                  <a:cxn ang="0">
                    <a:pos x="0" y="87"/>
                  </a:cxn>
                  <a:cxn ang="0">
                    <a:pos x="41" y="65"/>
                  </a:cxn>
                  <a:cxn ang="0">
                    <a:pos x="82" y="43"/>
                  </a:cxn>
                  <a:cxn ang="0">
                    <a:pos x="68" y="67"/>
                  </a:cxn>
                  <a:cxn ang="0">
                    <a:pos x="313" y="0"/>
                  </a:cxn>
                  <a:cxn ang="0">
                    <a:pos x="313" y="0"/>
                  </a:cxn>
                  <a:cxn ang="0">
                    <a:pos x="404" y="52"/>
                  </a:cxn>
                </a:cxnLst>
                <a:rect l="0" t="0" r="r" b="b"/>
                <a:pathLst>
                  <a:path w="404" h="235">
                    <a:moveTo>
                      <a:pt x="404" y="52"/>
                    </a:moveTo>
                    <a:lnTo>
                      <a:pt x="404" y="52"/>
                    </a:lnTo>
                    <a:cubicBezTo>
                      <a:pt x="326" y="188"/>
                      <a:pt x="152" y="235"/>
                      <a:pt x="16" y="157"/>
                    </a:cubicBezTo>
                    <a:lnTo>
                      <a:pt x="3" y="179"/>
                    </a:lnTo>
                    <a:lnTo>
                      <a:pt x="2" y="133"/>
                    </a:lnTo>
                    <a:lnTo>
                      <a:pt x="0" y="87"/>
                    </a:lnTo>
                    <a:lnTo>
                      <a:pt x="41" y="65"/>
                    </a:lnTo>
                    <a:lnTo>
                      <a:pt x="82" y="43"/>
                    </a:lnTo>
                    <a:lnTo>
                      <a:pt x="68" y="67"/>
                    </a:lnTo>
                    <a:cubicBezTo>
                      <a:pt x="154" y="115"/>
                      <a:pt x="264" y="85"/>
                      <a:pt x="313" y="0"/>
                    </a:cubicBezTo>
                    <a:lnTo>
                      <a:pt x="313" y="0"/>
                    </a:lnTo>
                    <a:lnTo>
                      <a:pt x="404" y="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230813" y="1665070"/>
                <a:ext cx="1470025" cy="25288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57" y="390"/>
                  </a:cxn>
                  <a:cxn ang="0">
                    <a:pos x="179" y="402"/>
                  </a:cxn>
                  <a:cxn ang="0">
                    <a:pos x="133" y="404"/>
                  </a:cxn>
                  <a:cxn ang="0">
                    <a:pos x="87" y="405"/>
                  </a:cxn>
                  <a:cxn ang="0">
                    <a:pos x="65" y="365"/>
                  </a:cxn>
                  <a:cxn ang="0">
                    <a:pos x="44" y="324"/>
                  </a:cxn>
                  <a:cxn ang="0">
                    <a:pos x="66" y="337"/>
                  </a:cxn>
                  <a:cxn ang="0">
                    <a:pos x="0" y="91"/>
                  </a:cxn>
                  <a:cxn ang="0">
                    <a:pos x="53" y="0"/>
                  </a:cxn>
                </a:cxnLst>
                <a:rect l="0" t="0" r="r" b="b"/>
                <a:pathLst>
                  <a:path w="236" h="405">
                    <a:moveTo>
                      <a:pt x="53" y="0"/>
                    </a:moveTo>
                    <a:cubicBezTo>
                      <a:pt x="189" y="79"/>
                      <a:pt x="236" y="253"/>
                      <a:pt x="157" y="390"/>
                    </a:cubicBezTo>
                    <a:lnTo>
                      <a:pt x="179" y="402"/>
                    </a:lnTo>
                    <a:lnTo>
                      <a:pt x="133" y="404"/>
                    </a:lnTo>
                    <a:lnTo>
                      <a:pt x="87" y="405"/>
                    </a:lnTo>
                    <a:lnTo>
                      <a:pt x="65" y="365"/>
                    </a:lnTo>
                    <a:lnTo>
                      <a:pt x="44" y="324"/>
                    </a:lnTo>
                    <a:lnTo>
                      <a:pt x="66" y="337"/>
                    </a:lnTo>
                    <a:cubicBezTo>
                      <a:pt x="116" y="251"/>
                      <a:pt x="86" y="141"/>
                      <a:pt x="0" y="91"/>
                    </a:cubicBezTo>
                    <a:lnTo>
                      <a:pt x="5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2482850" y="1428532"/>
                <a:ext cx="3171825" cy="1217613"/>
              </a:xfrm>
              <a:custGeom>
                <a:avLst/>
                <a:gdLst/>
                <a:ahLst/>
                <a:cxnLst>
                  <a:cxn ang="0">
                    <a:pos x="441" y="129"/>
                  </a:cxn>
                  <a:cxn ang="0">
                    <a:pos x="351" y="105"/>
                  </a:cxn>
                  <a:cxn ang="0">
                    <a:pos x="351" y="0"/>
                  </a:cxn>
                  <a:cxn ang="0">
                    <a:pos x="493" y="38"/>
                  </a:cxn>
                  <a:cxn ang="0">
                    <a:pos x="506" y="15"/>
                  </a:cxn>
                  <a:cxn ang="0">
                    <a:pos x="508" y="62"/>
                  </a:cxn>
                  <a:cxn ang="0">
                    <a:pos x="509" y="108"/>
                  </a:cxn>
                  <a:cxn ang="0">
                    <a:pos x="469" y="129"/>
                  </a:cxn>
                  <a:cxn ang="0">
                    <a:pos x="428" y="151"/>
                  </a:cxn>
                  <a:cxn ang="0">
                    <a:pos x="441" y="129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351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195" y="195"/>
                  </a:cxn>
                  <a:cxn ang="0">
                    <a:pos x="195" y="195"/>
                  </a:cxn>
                </a:cxnLst>
                <a:rect l="0" t="0" r="r" b="b"/>
                <a:pathLst>
                  <a:path w="509" h="195">
                    <a:moveTo>
                      <a:pt x="441" y="129"/>
                    </a:moveTo>
                    <a:cubicBezTo>
                      <a:pt x="412" y="113"/>
                      <a:pt x="381" y="105"/>
                      <a:pt x="351" y="105"/>
                    </a:cubicBezTo>
                    <a:lnTo>
                      <a:pt x="351" y="0"/>
                    </a:lnTo>
                    <a:cubicBezTo>
                      <a:pt x="399" y="0"/>
                      <a:pt x="448" y="12"/>
                      <a:pt x="493" y="38"/>
                    </a:cubicBezTo>
                    <a:lnTo>
                      <a:pt x="506" y="15"/>
                    </a:lnTo>
                    <a:lnTo>
                      <a:pt x="508" y="62"/>
                    </a:lnTo>
                    <a:lnTo>
                      <a:pt x="509" y="108"/>
                    </a:lnTo>
                    <a:lnTo>
                      <a:pt x="469" y="129"/>
                    </a:lnTo>
                    <a:lnTo>
                      <a:pt x="428" y="151"/>
                    </a:lnTo>
                    <a:lnTo>
                      <a:pt x="441" y="129"/>
                    </a:lnTo>
                    <a:close/>
                    <a:moveTo>
                      <a:pt x="0" y="0"/>
                    </a:moveTo>
                    <a:lnTo>
                      <a:pt x="351" y="0"/>
                    </a:lnTo>
                    <a:lnTo>
                      <a:pt x="351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690937" y="2594899"/>
            <a:ext cx="1963737" cy="19111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8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9688" y="1649188"/>
            <a:ext cx="2111347" cy="400110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7544" y="2059143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518360" y="2668486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516216" y="3078441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29728" y="4097460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4507415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726272" y="5033564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724128" y="5443519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69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28800"/>
            <a:ext cx="78867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5FAE-A209-49CB-A176-56EE1CCF1911}" type="datetime4">
              <a:rPr lang="en-US" smtClean="0"/>
              <a:t>July 18, 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9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5000" y="1831176"/>
            <a:ext cx="789744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2391752"/>
            <a:ext cx="7886700" cy="3794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1B2-EC79-4307-BC54-2B618AA462DC}" type="datetime4">
              <a:rPr lang="en-US" smtClean="0"/>
              <a:t>July 18, 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170005"/>
            <a:ext cx="9144000" cy="769441"/>
          </a:xfrm>
          <a:solidFill>
            <a:srgbClr val="14101C">
              <a:alpha val="29000"/>
            </a:srgbClr>
          </a:solidFill>
          <a:ln w="12700">
            <a:noFill/>
          </a:ln>
        </p:spPr>
        <p:txBody>
          <a:bodyPr lIns="824400" rIns="824400" anchor="b" anchorCtr="0">
            <a:spAutoFit/>
          </a:bodyPr>
          <a:lstStyle>
            <a:lvl1pPr algn="ctr">
              <a:defRPr sz="4400" b="0" cap="none" baseline="0">
                <a:solidFill>
                  <a:srgbClr val="FFCC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936520"/>
            <a:ext cx="9144000" cy="462755"/>
          </a:xfrm>
          <a:solidFill>
            <a:srgbClr val="14101C">
              <a:alpha val="29000"/>
            </a:srgbClr>
          </a:solidFill>
          <a:ln w="12700">
            <a:noFill/>
          </a:ln>
        </p:spPr>
        <p:txBody>
          <a:bodyPr lIns="824400" tIns="46800" rIns="824400" anchor="t" anchorCtr="0">
            <a:spAutoFit/>
          </a:bodyPr>
          <a:lstStyle>
            <a:lvl1pPr marL="0" indent="0" algn="ctr">
              <a:buNone/>
              <a:defRPr sz="2400">
                <a:solidFill>
                  <a:srgbClr val="FF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F9F3-7ADD-4AB7-9FD2-6247CC2EE836}" type="datetime4">
              <a:rPr lang="en-US" smtClean="0"/>
              <a:t>July 18, 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2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828800"/>
            <a:ext cx="388424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552" y="1828800"/>
            <a:ext cx="388424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322-062C-4A6C-9560-41E224DFF1D7}" type="datetime4">
              <a:rPr lang="en-US" smtClean="0"/>
              <a:t>July 18, 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0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1825838"/>
            <a:ext cx="3885828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2420888"/>
            <a:ext cx="3884400" cy="37580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5838"/>
            <a:ext cx="3884400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3884400" cy="37580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DD25-0EA1-4FB8-91A8-5DCDEC3C8E37}" type="datetime4">
              <a:rPr lang="en-US" smtClean="0"/>
              <a:t>July 18, 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9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86A-F378-4D07-817D-6FB4337E148A}" type="datetime4">
              <a:rPr lang="en-US" smtClean="0"/>
              <a:t>July 18, 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1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1484784"/>
            <a:ext cx="9144000" cy="53751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rgbClr val="1B151C">
              <a:alpha val="44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9B3D-F9E0-42E6-A55C-820FC1643D22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5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1588" y="0"/>
            <a:ext cx="9144000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5A48-E962-48E4-AA67-64FFE8712A19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0" y="2952"/>
            <a:ext cx="9144000" cy="1481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35000" y="1828800"/>
            <a:ext cx="7886700" cy="435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220D36-C0EC-4ADA-A158-00DF702F9B2E}" type="datetime4">
              <a:rPr lang="en-US" smtClean="0"/>
              <a:t>July 18, 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2900" y="6448251"/>
            <a:ext cx="349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7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50" r:id="rId2"/>
    <p:sldLayoutId id="2147483710" r:id="rId3"/>
    <p:sldLayoutId id="2147483651" r:id="rId4"/>
    <p:sldLayoutId id="2147483652" r:id="rId5"/>
    <p:sldLayoutId id="2147483653" r:id="rId6"/>
    <p:sldLayoutId id="2147483655" r:id="rId7"/>
    <p:sldLayoutId id="2147483718" r:id="rId8"/>
    <p:sldLayoutId id="2147483719" r:id="rId9"/>
    <p:sldLayoutId id="2147483656" r:id="rId10"/>
    <p:sldLayoutId id="2147483657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BciZFE8lAw?t=5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hpXrSE0g6Q?t=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iJKgIrpX4?t=3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Built for This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Marine Story</a:t>
            </a:r>
          </a:p>
        </p:txBody>
      </p:sp>
    </p:spTree>
    <p:extLst>
      <p:ext uri="{BB962C8B-B14F-4D97-AF65-F5344CB8AC3E}">
        <p14:creationId xmlns:p14="http://schemas.microsoft.com/office/powerpoint/2010/main" val="2535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91B80-4860-0940-A840-FBF4EBC2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K. Burrell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A099C-D98B-0044-A59C-C31141B2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Value my work</a:t>
            </a:r>
          </a:p>
          <a:p>
            <a:r>
              <a:rPr lang="en-US" b="1" dirty="0"/>
              <a:t>Importance of saving  </a:t>
            </a:r>
            <a:r>
              <a:rPr lang="en-US" dirty="0"/>
              <a:t>(Great Depression)</a:t>
            </a:r>
          </a:p>
          <a:p>
            <a:r>
              <a:rPr lang="en-US" b="1" dirty="0"/>
              <a:t>Perpetual motion</a:t>
            </a:r>
            <a:r>
              <a:rPr lang="en-US" dirty="0"/>
              <a:t>—move or die</a:t>
            </a:r>
          </a:p>
          <a:p>
            <a:r>
              <a:rPr lang="en-US" b="1" dirty="0"/>
              <a:t>Germs wont kill you</a:t>
            </a:r>
            <a:r>
              <a:rPr lang="en-US" dirty="0"/>
              <a:t>—poop everywhere</a:t>
            </a:r>
          </a:p>
          <a:p>
            <a:r>
              <a:rPr lang="en-US" b="1" dirty="0"/>
              <a:t>Perseverance</a:t>
            </a:r>
            <a:r>
              <a:rPr lang="en-US" dirty="0"/>
              <a:t>—never give an inch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84F28-CD01-CF44-9530-DFB041588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Shotgun– someone was trying to kick our front door down</a:t>
            </a:r>
          </a:p>
          <a:p>
            <a:r>
              <a:rPr lang="en-US" dirty="0"/>
              <a:t>”Grab your brothers gun”</a:t>
            </a:r>
          </a:p>
          <a:p>
            <a:r>
              <a:rPr lang="en-US" dirty="0"/>
              <a:t>Jacob White – one of the best outdoorsman within southern Indiana</a:t>
            </a:r>
          </a:p>
          <a:p>
            <a:pPr lvl="1"/>
            <a:r>
              <a:rPr lang="en-US" dirty="0"/>
              <a:t>State Team</a:t>
            </a:r>
          </a:p>
          <a:p>
            <a:pPr lvl="1"/>
            <a:r>
              <a:rPr lang="en-US" dirty="0"/>
              <a:t>Hunter, Trapper</a:t>
            </a:r>
          </a:p>
          <a:p>
            <a:pPr marL="514350" indent="-457200"/>
            <a:r>
              <a:rPr lang="en-US" dirty="0"/>
              <a:t>Cut from same male gene-pool</a:t>
            </a:r>
          </a:p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buNone/>
            </a:pPr>
            <a:r>
              <a:rPr lang="en-US" sz="3000" b="1" i="1" dirty="0"/>
              <a:t>I don’t hunt…..animals</a:t>
            </a:r>
          </a:p>
        </p:txBody>
      </p:sp>
    </p:spTree>
    <p:extLst>
      <p:ext uri="{BB962C8B-B14F-4D97-AF65-F5344CB8AC3E}">
        <p14:creationId xmlns:p14="http://schemas.microsoft.com/office/powerpoint/2010/main" val="393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7832-7453-4A4D-952A-C2FB85F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Seventeen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1745-6AC2-3F43-AC2A-DC0E2800E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Graduation (June 2001)</a:t>
            </a:r>
          </a:p>
          <a:p>
            <a:pPr lvl="1"/>
            <a:r>
              <a:rPr lang="en-US" dirty="0"/>
              <a:t>Buddy Program was supposed to start 6/6—Marines</a:t>
            </a:r>
          </a:p>
          <a:p>
            <a:r>
              <a:rPr lang="en-US" dirty="0"/>
              <a:t>Momma White said </a:t>
            </a:r>
            <a:r>
              <a:rPr lang="en-US" b="1" dirty="0"/>
              <a:t>NO</a:t>
            </a:r>
          </a:p>
          <a:p>
            <a:r>
              <a:rPr lang="en-US" dirty="0"/>
              <a:t>“Joshua you will go to war!”</a:t>
            </a:r>
          </a:p>
          <a:p>
            <a:pPr lvl="1"/>
            <a:r>
              <a:rPr lang="en-US" dirty="0"/>
              <a:t>She was right, I just didn’t know it at the time</a:t>
            </a:r>
          </a:p>
          <a:p>
            <a:r>
              <a:rPr lang="en-US" dirty="0"/>
              <a:t>18 years old to serve</a:t>
            </a:r>
          </a:p>
          <a:p>
            <a:r>
              <a:rPr lang="en-US" dirty="0"/>
              <a:t>Meteorology was a no-go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Marines + College = US Marshall</a:t>
            </a:r>
          </a:p>
        </p:txBody>
      </p:sp>
    </p:spTree>
    <p:extLst>
      <p:ext uri="{BB962C8B-B14F-4D97-AF65-F5344CB8AC3E}">
        <p14:creationId xmlns:p14="http://schemas.microsoft.com/office/powerpoint/2010/main" val="8118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914C-9BB6-8042-89D9-70B81644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College Sucks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789C-BE74-8149-ADE7-D1B6C1E5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Indiana University Southeast</a:t>
            </a:r>
          </a:p>
          <a:p>
            <a:pPr lvl="1"/>
            <a:r>
              <a:rPr lang="en-US" dirty="0"/>
              <a:t>Same familiar faces, and I was just bored</a:t>
            </a:r>
          </a:p>
          <a:p>
            <a:r>
              <a:rPr lang="en-US" dirty="0"/>
              <a:t>Couldn’t move, family needed my support</a:t>
            </a:r>
          </a:p>
          <a:p>
            <a:r>
              <a:rPr lang="en-US" dirty="0"/>
              <a:t>Crestview Computer Lab</a:t>
            </a:r>
          </a:p>
          <a:p>
            <a:r>
              <a:rPr lang="en-US" dirty="0"/>
              <a:t>Illegally downloading songs, and burning them to compact discs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And then this happened...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6BA6BD-D4F6-424C-9FB2-A5EC9B87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Changed My Life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BF1304-8C61-A549-9577-554B2E54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6934200" cy="4508500"/>
          </a:xfrm>
        </p:spPr>
        <p:txBody>
          <a:bodyPr>
            <a:normAutofit fontScale="92500"/>
          </a:bodyPr>
          <a:lstStyle/>
          <a:p>
            <a:r>
              <a:rPr lang="en-US" dirty="0"/>
              <a:t>We all remember that day</a:t>
            </a:r>
          </a:p>
          <a:p>
            <a:r>
              <a:rPr lang="en-US" dirty="0"/>
              <a:t>Where you were at</a:t>
            </a:r>
          </a:p>
          <a:p>
            <a:r>
              <a:rPr lang="en-US" dirty="0"/>
              <a:t>How you felt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These attacks brought our nation together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     </a:t>
            </a:r>
            <a:r>
              <a:rPr lang="en-US" b="1" i="1" dirty="0"/>
              <a:t>…..have we forgotten?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DA3B56-9E1E-7C44-AC05-ACAC0FAA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600"/>
            <a:ext cx="4025900" cy="28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AFCB-E5CA-4741-B2BE-3C4DE37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Something is Happening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D3A9E-BFF7-1040-86A1-21532C41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school went on lockdown</a:t>
            </a:r>
          </a:p>
          <a:p>
            <a:r>
              <a:rPr lang="en-US" dirty="0"/>
              <a:t>Friends in boot camp </a:t>
            </a:r>
          </a:p>
          <a:p>
            <a:r>
              <a:rPr lang="en-US" dirty="0"/>
              <a:t>James’s Marine Corps Influence—I needed that!</a:t>
            </a:r>
          </a:p>
          <a:p>
            <a:r>
              <a:rPr lang="en-US" dirty="0"/>
              <a:t>We went to the local recruiter &amp; signed-up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i="1" dirty="0"/>
              <a:t>Momma Cried…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D7AA-3D46-B14E-8C7E-961DCF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31EC-B4D4-D04D-A70C-2CF8A24C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Mom let my recruiter have the business</a:t>
            </a:r>
          </a:p>
          <a:p>
            <a:pPr lvl="1"/>
            <a:r>
              <a:rPr lang="en-US" dirty="0"/>
              <a:t>After speaking with the recruiter, he offered ”US” the reserves.  </a:t>
            </a:r>
          </a:p>
          <a:p>
            <a:r>
              <a:rPr lang="en-US" dirty="0"/>
              <a:t>One weekend a month, 2 weeks a year, continue my college</a:t>
            </a:r>
          </a:p>
          <a:p>
            <a:r>
              <a:rPr lang="en-US" dirty="0"/>
              <a:t>Everyone wins</a:t>
            </a:r>
          </a:p>
          <a:p>
            <a:r>
              <a:rPr lang="en-US" dirty="0"/>
              <a:t>My Dad was pissed… why cant you just go to work son</a:t>
            </a:r>
          </a:p>
          <a:p>
            <a:pPr lvl="1"/>
            <a:r>
              <a:rPr lang="en-US" dirty="0"/>
              <a:t>No member of my family had ever served</a:t>
            </a:r>
          </a:p>
          <a:p>
            <a:pPr lvl="1"/>
            <a:r>
              <a:rPr lang="en-US" dirty="0"/>
              <a:t>No member of my family has ever graduated from college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i="1" dirty="0"/>
              <a:t>…. He didn’t understand, nobody did!</a:t>
            </a:r>
          </a:p>
        </p:txBody>
      </p:sp>
    </p:spTree>
    <p:extLst>
      <p:ext uri="{BB962C8B-B14F-4D97-AF65-F5344CB8AC3E}">
        <p14:creationId xmlns:p14="http://schemas.microsoft.com/office/powerpoint/2010/main" val="23536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2D3D-2484-EB49-BDF8-1A3637F6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College would have to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13F9-8ACC-FE4F-A280-7E9D6C40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solemnly swore to support and defend the Constitution of the United States against all enemies, foreign or domestic </a:t>
            </a:r>
          </a:p>
        </p:txBody>
      </p:sp>
    </p:spTree>
    <p:extLst>
      <p:ext uri="{BB962C8B-B14F-4D97-AF65-F5344CB8AC3E}">
        <p14:creationId xmlns:p14="http://schemas.microsoft.com/office/powerpoint/2010/main" val="16912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81F1F-1398-0C43-8DC9-BB8F196746DD}"/>
              </a:ext>
            </a:extLst>
          </p:cNvPr>
          <p:cNvSpPr/>
          <p:nvPr/>
        </p:nvSpPr>
        <p:spPr>
          <a:xfrm>
            <a:off x="2667000" y="2667000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Get Some</a:t>
            </a:r>
          </a:p>
        </p:txBody>
      </p:sp>
    </p:spTree>
    <p:extLst>
      <p:ext uri="{BB962C8B-B14F-4D97-AF65-F5344CB8AC3E}">
        <p14:creationId xmlns:p14="http://schemas.microsoft.com/office/powerpoint/2010/main" val="3111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2D3D-2484-EB49-BDF8-1A3637F6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November 26, 2001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13F9-8ACC-FE4F-A280-7E9D6C40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Marine Corps has 2 recruit training depots</a:t>
            </a:r>
          </a:p>
          <a:p>
            <a:pPr lvl="1"/>
            <a:r>
              <a:rPr lang="en-US" dirty="0"/>
              <a:t>Best known: Parris Island</a:t>
            </a:r>
          </a:p>
          <a:p>
            <a:pPr marL="346075" indent="-288925"/>
            <a:r>
              <a:rPr lang="en-US" dirty="0"/>
              <a:t>Hollywood Marines are the very best</a:t>
            </a:r>
          </a:p>
          <a:p>
            <a:r>
              <a:rPr lang="en-US" dirty="0"/>
              <a:t>November 26, I arrive at MCRD, San Diego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GET OFF MY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82DD-4362-C645-82D0-E4B97A75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71896-CFA6-0649-A410-D6925341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Testimonial of my life, experiences, and aftermath of what it takes to become a Marine, and fighting on the front lines of a major US conflict.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Disclaimer: </a:t>
            </a:r>
            <a:r>
              <a:rPr lang="en-US" dirty="0"/>
              <a:t>Marines use curse words in almost every aspect our day, it’s almost an art form.  There is an old adage, “Curse like a sailor.”  Well who do you think taught those squids how to curse?  </a:t>
            </a:r>
          </a:p>
          <a:p>
            <a:pPr marL="0" indent="0">
              <a:buNone/>
            </a:pPr>
            <a:r>
              <a:rPr lang="en-US" dirty="0"/>
              <a:t>The Marine Corps is a department of the Navy.  More importantly you should know we are the Men’s Department.</a:t>
            </a:r>
          </a:p>
          <a:p>
            <a:pPr marL="0" indent="0">
              <a:buNone/>
            </a:pPr>
            <a:r>
              <a:rPr lang="en-US" dirty="0"/>
              <a:t>Please accept my apologies in advance for any unexpected used of colorful language.  </a:t>
            </a:r>
          </a:p>
        </p:txBody>
      </p:sp>
    </p:spTree>
    <p:extLst>
      <p:ext uri="{BB962C8B-B14F-4D97-AF65-F5344CB8AC3E}">
        <p14:creationId xmlns:p14="http://schemas.microsoft.com/office/powerpoint/2010/main" val="33270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5CC1-81E6-844A-AFCF-91FC4275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C173-3514-104E-A564-77295C34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Week 1</a:t>
            </a:r>
          </a:p>
          <a:p>
            <a:r>
              <a:rPr lang="en-US" dirty="0"/>
              <a:t>72 hours of chaos</a:t>
            </a:r>
          </a:p>
          <a:p>
            <a:pPr lvl="1"/>
            <a:r>
              <a:rPr lang="en-US" dirty="0"/>
              <a:t>No Sleep</a:t>
            </a:r>
          </a:p>
          <a:p>
            <a:pPr lvl="1"/>
            <a:r>
              <a:rPr lang="en-US" dirty="0"/>
              <a:t>Physical Fitness Test ( 20 pullups, 100 sit-ups, 3 mile run)</a:t>
            </a:r>
          </a:p>
          <a:p>
            <a:pPr lvl="1"/>
            <a:r>
              <a:rPr lang="en-US" dirty="0"/>
              <a:t>Paperwork</a:t>
            </a:r>
          </a:p>
          <a:p>
            <a:pPr lvl="1"/>
            <a:r>
              <a:rPr lang="en-US" dirty="0"/>
              <a:t>Haircuts</a:t>
            </a:r>
          </a:p>
          <a:p>
            <a:pPr lvl="1"/>
            <a:r>
              <a:rPr lang="en-US" dirty="0"/>
              <a:t>Gear</a:t>
            </a:r>
          </a:p>
          <a:p>
            <a:pPr lvl="1"/>
            <a:r>
              <a:rPr lang="en-US" dirty="0"/>
              <a:t>The Shot Gauntlet</a:t>
            </a:r>
          </a:p>
          <a:p>
            <a:pPr lvl="2"/>
            <a:r>
              <a:rPr lang="en-US" dirty="0"/>
              <a:t>Bloody Underwear—Drill Instructors love to play games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 Meet your actual drill instructors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7DCD-AD34-3C42-A7E2-53F1DBC8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 Stop Chaos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8A0C-BF30-6B49-ABD5-4E944618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 weeks, what did I get myself into</a:t>
            </a:r>
          </a:p>
          <a:p>
            <a:r>
              <a:rPr lang="en-US" dirty="0"/>
              <a:t>Drill Instructors: Rare breed</a:t>
            </a:r>
          </a:p>
          <a:p>
            <a:pPr lvl="1"/>
            <a:r>
              <a:rPr lang="en-US" dirty="0"/>
              <a:t>Yell so much, they end up losing their voice or sounding  like a frogs</a:t>
            </a:r>
          </a:p>
          <a:p>
            <a:pPr lvl="1"/>
            <a:r>
              <a:rPr lang="en-US" dirty="0"/>
              <a:t>Super Funny</a:t>
            </a:r>
          </a:p>
          <a:p>
            <a:pPr lvl="1"/>
            <a:r>
              <a:rPr lang="en-US" dirty="0"/>
              <a:t>Marine Platoon Melting pot of diversity:  White, Black, Italian, Hispanic, and Texan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F5AB-9884-3340-B522-F1560228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B0DF-9186-9C4E-B631-C5A698EC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Reveille  (wake up--zero dark thirty)</a:t>
            </a:r>
          </a:p>
          <a:p>
            <a:pPr lvl="1"/>
            <a:r>
              <a:rPr lang="en-US" dirty="0"/>
              <a:t>Make our racks</a:t>
            </a:r>
          </a:p>
          <a:p>
            <a:r>
              <a:rPr lang="en-US" dirty="0"/>
              <a:t>Force Marched to Chow-Hall</a:t>
            </a:r>
          </a:p>
          <a:p>
            <a:pPr lvl="1"/>
            <a:r>
              <a:rPr lang="en-US" dirty="0"/>
              <a:t>Eat Quick</a:t>
            </a:r>
          </a:p>
          <a:p>
            <a:r>
              <a:rPr lang="en-US" dirty="0"/>
              <a:t>Yelling</a:t>
            </a:r>
          </a:p>
          <a:p>
            <a:r>
              <a:rPr lang="en-US" dirty="0"/>
              <a:t>Physical Training</a:t>
            </a:r>
          </a:p>
          <a:p>
            <a:r>
              <a:rPr lang="en-US" dirty="0"/>
              <a:t>Extra Training (1 on 1 drill instructors)</a:t>
            </a:r>
          </a:p>
          <a:p>
            <a:r>
              <a:rPr lang="en-US" dirty="0"/>
              <a:t>More Yelling</a:t>
            </a:r>
          </a:p>
          <a:p>
            <a:r>
              <a:rPr lang="en-US" dirty="0"/>
              <a:t>Lights out when Taps Play</a:t>
            </a:r>
          </a:p>
        </p:txBody>
      </p:sp>
    </p:spTree>
    <p:extLst>
      <p:ext uri="{BB962C8B-B14F-4D97-AF65-F5344CB8AC3E}">
        <p14:creationId xmlns:p14="http://schemas.microsoft.com/office/powerpoint/2010/main" val="28496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A48E-C50A-1D46-8D16-44F8B390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Semper Fidelis –Always Faithful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25CF-8A80-C344-A9D6-629946894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/>
              <a:t>Weeks 2-3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Customs &amp; Courtesies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Importance of Saluting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Nautical Terms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Proper 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Hymn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Ranks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History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November 10, 1775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Born in a Bar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Tun Tavern (Philly)</a:t>
            </a:r>
          </a:p>
          <a:p>
            <a:endParaRPr lang="en-US" sz="2600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E61CA-F8CB-9F4C-8F3C-61B06C99A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1160" y="2133600"/>
            <a:ext cx="3884240" cy="43561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Esprit de Corps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Pride that the Marine Corps instills, our conduct on the battlefield, that sets us apart from all other branches of the military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The Few, The Proud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3C71-C375-534C-9431-7E613D40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 to Hand Combat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C69A-9A21-3A42-8FEC-570E6D23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Marine Corps Martial Arts </a:t>
            </a:r>
          </a:p>
          <a:p>
            <a:pPr lvl="1"/>
            <a:r>
              <a:rPr lang="en-US" dirty="0"/>
              <a:t>Mash-up of various martial arts</a:t>
            </a:r>
          </a:p>
          <a:p>
            <a:pPr lvl="1"/>
            <a:r>
              <a:rPr lang="en-US" dirty="0"/>
              <a:t>Each Marine Graduates with Tan Belt Certification</a:t>
            </a:r>
          </a:p>
          <a:p>
            <a:pPr lvl="1"/>
            <a:r>
              <a:rPr lang="en-US" dirty="0"/>
              <a:t>Weekly Training / Qualification</a:t>
            </a:r>
          </a:p>
          <a:p>
            <a:pPr lvl="1"/>
            <a:r>
              <a:rPr lang="en-US" dirty="0"/>
              <a:t>We beat the living tar out of one another</a:t>
            </a:r>
          </a:p>
          <a:p>
            <a:pPr lvl="1"/>
            <a:endParaRPr lang="en-US" dirty="0"/>
          </a:p>
          <a:p>
            <a:r>
              <a:rPr lang="en-US" dirty="0"/>
              <a:t>Confidence Courses</a:t>
            </a:r>
          </a:p>
          <a:p>
            <a:pPr lvl="1"/>
            <a:r>
              <a:rPr lang="en-US" dirty="0"/>
              <a:t>American Ninja Warrior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000" b="1" i="1" dirty="0"/>
              <a:t>….Everything is a weapon of opportunity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EC79-AA0A-CF4A-B783-A20FAE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Men’s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26B8-3B99-5A44-B792-2B501305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Week 4 </a:t>
            </a:r>
          </a:p>
          <a:p>
            <a:r>
              <a:rPr lang="en-US" dirty="0"/>
              <a:t>Entire week is devoted to learning how to swim</a:t>
            </a:r>
          </a:p>
          <a:p>
            <a:r>
              <a:rPr lang="en-US" dirty="0"/>
              <a:t>Each Marine must pass the swim qualification</a:t>
            </a:r>
          </a:p>
          <a:p>
            <a:r>
              <a:rPr lang="en-US" dirty="0"/>
              <a:t>Learn how to tread water for extended periods of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80B9-85E5-2D4D-BAA4-9CEA60BE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Jingle Bells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EA9E-E74C-9A49-A3EB-C9790D229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Boot Camp Christmas</a:t>
            </a:r>
          </a:p>
          <a:p>
            <a:r>
              <a:rPr lang="en-US" dirty="0"/>
              <a:t>Torture—looking up into the hills of San Diego, and seeing Christmas lights—families enjoying the holiday</a:t>
            </a:r>
          </a:p>
          <a:p>
            <a:r>
              <a:rPr lang="en-US" dirty="0"/>
              <a:t>Woke up one morning, singing Christmas carols in our underwear</a:t>
            </a:r>
          </a:p>
          <a:p>
            <a:r>
              <a:rPr lang="en-US" dirty="0"/>
              <a:t>Special Meals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Oh you guys want to eat cake….</a:t>
            </a:r>
          </a:p>
        </p:txBody>
      </p:sp>
    </p:spTree>
    <p:extLst>
      <p:ext uri="{BB962C8B-B14F-4D97-AF65-F5344CB8AC3E}">
        <p14:creationId xmlns:p14="http://schemas.microsoft.com/office/powerpoint/2010/main" val="2746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2BB8-B15B-B447-94DD-594824DB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F147-E90B-E14B-9039-6F085EB0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28800"/>
            <a:ext cx="78867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Week 5</a:t>
            </a:r>
          </a:p>
          <a:p>
            <a:r>
              <a:rPr lang="en-US" dirty="0"/>
              <a:t>Short break from non-stop training</a:t>
            </a:r>
          </a:p>
          <a:p>
            <a:r>
              <a:rPr lang="en-US" dirty="0"/>
              <a:t>Broken up into small unit groups</a:t>
            </a:r>
          </a:p>
          <a:p>
            <a:pPr lvl="1"/>
            <a:r>
              <a:rPr lang="en-US" dirty="0"/>
              <a:t>Mess Hall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Supply Chain</a:t>
            </a:r>
          </a:p>
          <a:p>
            <a:pPr lvl="1"/>
            <a:r>
              <a:rPr lang="en-US" dirty="0"/>
              <a:t>Laundry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James had prepped me for team week—said its awesome!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SSGT Evans overheard me while cleaning under a rack…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6A7CC-1105-CF46-9B46-92BD19C9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275" y="1990725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BB9C-DF03-E84F-82D5-34DB67AB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Marines are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4098-764C-FF4F-8AC1-2B379217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Week 6</a:t>
            </a:r>
          </a:p>
          <a:p>
            <a:r>
              <a:rPr lang="en-US" dirty="0"/>
              <a:t>MCRD San Diego is in the city</a:t>
            </a:r>
          </a:p>
          <a:p>
            <a:r>
              <a:rPr lang="en-US" dirty="0"/>
              <a:t>Camp Pendleton (home of 1</a:t>
            </a:r>
            <a:r>
              <a:rPr lang="en-US" baseline="30000" dirty="0"/>
              <a:t>st</a:t>
            </a:r>
            <a:r>
              <a:rPr lang="en-US" dirty="0"/>
              <a:t> Mar </a:t>
            </a:r>
            <a:r>
              <a:rPr lang="en-US" dirty="0" err="1"/>
              <a:t>Div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Mountains &amp; Ocean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Every Marine is a Marksman</a:t>
            </a:r>
          </a:p>
          <a:p>
            <a:r>
              <a:rPr lang="en-US" dirty="0"/>
              <a:t>Practice shooting techniques (all day, every day)</a:t>
            </a:r>
          </a:p>
          <a:p>
            <a:pPr lvl="1"/>
            <a:r>
              <a:rPr lang="en-US" dirty="0"/>
              <a:t>The hardest Marine to train, are those with prior hunting skills</a:t>
            </a:r>
          </a:p>
          <a:p>
            <a:r>
              <a:rPr lang="en-US" dirty="0"/>
              <a:t>Learn to shoot from 25 yard to 500 yards (open sites), </a:t>
            </a:r>
          </a:p>
          <a:p>
            <a:r>
              <a:rPr lang="en-US" dirty="0"/>
              <a:t>M16A2 Service Rifle is precision</a:t>
            </a:r>
          </a:p>
          <a:p>
            <a:r>
              <a:rPr lang="en-US" dirty="0"/>
              <a:t>Learn how to breath and squeeze your trigger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8497-B89A-A443-B95F-EEBE1916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Lots of Humps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751A-29E7-AE4A-B25F-95851934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When we aren’t shooting…</a:t>
            </a:r>
          </a:p>
          <a:p>
            <a:r>
              <a:rPr lang="en-US" dirty="0"/>
              <a:t>Marines love to hump (hike)</a:t>
            </a:r>
          </a:p>
          <a:p>
            <a:pPr lvl="1"/>
            <a:r>
              <a:rPr lang="en-US" dirty="0"/>
              <a:t>Combat Rigs are very heavy 50-60 lbs.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Week 7</a:t>
            </a:r>
          </a:p>
          <a:p>
            <a:r>
              <a:rPr lang="en-US" dirty="0"/>
              <a:t>Rifle Qualification (Live Rounds)</a:t>
            </a:r>
          </a:p>
          <a:p>
            <a:pPr lvl="1"/>
            <a:r>
              <a:rPr lang="en-US" dirty="0"/>
              <a:t>Basic Rifleman, Sharpshooter, Expert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000" b="1" i="1" dirty="0"/>
              <a:t>My eyes suck—BC’s</a:t>
            </a:r>
          </a:p>
        </p:txBody>
      </p:sp>
    </p:spTree>
    <p:extLst>
      <p:ext uri="{BB962C8B-B14F-4D97-AF65-F5344CB8AC3E}">
        <p14:creationId xmlns:p14="http://schemas.microsoft.com/office/powerpoint/2010/main" val="11932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Dirt Floor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Born and raised, small town of Scottsburg IN</a:t>
            </a:r>
          </a:p>
          <a:p>
            <a:r>
              <a:rPr lang="en-US" dirty="0"/>
              <a:t>Hazard KY</a:t>
            </a:r>
          </a:p>
          <a:p>
            <a:r>
              <a:rPr lang="en-US" dirty="0"/>
              <a:t>Morgan’s Foods</a:t>
            </a:r>
          </a:p>
          <a:p>
            <a:r>
              <a:rPr lang="en-US" dirty="0"/>
              <a:t>Fire – living with Grandparents</a:t>
            </a:r>
          </a:p>
          <a:p>
            <a:pPr lvl="1"/>
            <a:r>
              <a:rPr lang="en-US" dirty="0"/>
              <a:t>Eventually working our way to purchasing land next to a nature preserve in the middle of nowhere Indiana.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sz="2800" b="1" i="1" dirty="0"/>
              <a:t>This was our wonderland!!!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2AC5-DCD1-9448-B216-F0B8E83F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How to Kill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70DD-C71F-2348-8781-C7DA92A7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Weeks 8 – 9</a:t>
            </a:r>
          </a:p>
          <a:p>
            <a:r>
              <a:rPr lang="en-US" dirty="0"/>
              <a:t>Hump out into the middle of nowhere</a:t>
            </a:r>
          </a:p>
          <a:p>
            <a:r>
              <a:rPr lang="en-US" dirty="0"/>
              <a:t>Eat MRE’s</a:t>
            </a:r>
          </a:p>
          <a:p>
            <a:r>
              <a:rPr lang="en-US" dirty="0"/>
              <a:t>Paint our faces (proper concealment)</a:t>
            </a:r>
          </a:p>
          <a:p>
            <a:r>
              <a:rPr lang="en-US" dirty="0"/>
              <a:t>Get dirty </a:t>
            </a:r>
          </a:p>
          <a:p>
            <a:pPr lvl="1"/>
            <a:r>
              <a:rPr lang="en-US" dirty="0"/>
              <a:t>Low crawl exercises</a:t>
            </a:r>
          </a:p>
          <a:p>
            <a:r>
              <a:rPr lang="en-US" dirty="0"/>
              <a:t>Learn how to kill people</a:t>
            </a:r>
          </a:p>
          <a:p>
            <a:pPr lvl="1"/>
            <a:r>
              <a:rPr lang="en-US" dirty="0"/>
              <a:t>Squad movement tactics</a:t>
            </a:r>
          </a:p>
          <a:p>
            <a:r>
              <a:rPr lang="en-US" dirty="0"/>
              <a:t>Gas mask training</a:t>
            </a:r>
          </a:p>
          <a:p>
            <a:pPr lvl="1"/>
            <a:r>
              <a:rPr lang="en-US" dirty="0"/>
              <a:t>That day sucks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6CC5-13C8-2E42-A4C0-94726ECC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Crucible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6BDF-4C51-0C41-AC76-190904A0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11 Weeks of pain and one last challenge remains</a:t>
            </a:r>
          </a:p>
          <a:p>
            <a:r>
              <a:rPr lang="en-US" dirty="0"/>
              <a:t>Culmination of all our training</a:t>
            </a:r>
          </a:p>
          <a:p>
            <a:r>
              <a:rPr lang="en-US" dirty="0"/>
              <a:t>54 hour event</a:t>
            </a:r>
          </a:p>
          <a:p>
            <a:r>
              <a:rPr lang="en-US" dirty="0"/>
              <a:t>60+ miles humps, obstacles, and tests</a:t>
            </a:r>
          </a:p>
          <a:p>
            <a:r>
              <a:rPr lang="en-US" dirty="0"/>
              <a:t>2 meals</a:t>
            </a:r>
          </a:p>
          <a:p>
            <a:r>
              <a:rPr lang="en-US" dirty="0"/>
              <a:t>6 hours of sleep</a:t>
            </a:r>
          </a:p>
          <a:p>
            <a:pPr marL="0" indent="0">
              <a:buNone/>
            </a:pPr>
            <a:r>
              <a:rPr lang="en-US" b="1" dirty="0"/>
              <a:t>Drill Instructors are with you every step of the way</a:t>
            </a:r>
          </a:p>
          <a:p>
            <a:r>
              <a:rPr lang="en-US" dirty="0"/>
              <a:t>Shifting gears to more of a mentor role</a:t>
            </a:r>
          </a:p>
          <a:p>
            <a:r>
              <a:rPr lang="en-US" dirty="0"/>
              <a:t>Teaching us about Medal of Honor recipients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91EC-6F9F-C641-926B-0E73E517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Night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A6E7-15A7-7746-8AD8-75D3E635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mile hump out to the bivouac site</a:t>
            </a:r>
          </a:p>
          <a:p>
            <a:r>
              <a:rPr lang="en-US" dirty="0"/>
              <a:t>500 yards from the barracks…</a:t>
            </a:r>
          </a:p>
          <a:p>
            <a:r>
              <a:rPr lang="en-US" dirty="0"/>
              <a:t>Injured</a:t>
            </a:r>
          </a:p>
          <a:p>
            <a:r>
              <a:rPr lang="en-US" dirty="0"/>
              <a:t>My entire family is coming to graduation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i="1" dirty="0"/>
              <a:t>I cant quit… NEVER GIVE AN INCH</a:t>
            </a:r>
          </a:p>
        </p:txBody>
      </p:sp>
    </p:spTree>
    <p:extLst>
      <p:ext uri="{BB962C8B-B14F-4D97-AF65-F5344CB8AC3E}">
        <p14:creationId xmlns:p14="http://schemas.microsoft.com/office/powerpoint/2010/main" val="12611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DCE1-A20D-584A-A3CD-0D5A9207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B18C-8C30-3046-A1B8-D6559A00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1768"/>
            <a:ext cx="7302500" cy="3670300"/>
          </a:xfrm>
        </p:spPr>
        <p:txBody>
          <a:bodyPr>
            <a:normAutofit lnSpcReduction="10000"/>
          </a:bodyPr>
          <a:lstStyle/>
          <a:p>
            <a:endParaRPr lang="en-US" sz="2200" dirty="0"/>
          </a:p>
          <a:p>
            <a:r>
              <a:rPr lang="en-US" sz="2200" dirty="0"/>
              <a:t>The final night of the crucible is awesome</a:t>
            </a:r>
          </a:p>
          <a:p>
            <a:pPr lvl="1"/>
            <a:r>
              <a:rPr lang="en-US" sz="2200" dirty="0"/>
              <a:t>Live fire with tracer rounds</a:t>
            </a:r>
          </a:p>
          <a:p>
            <a:pPr marL="0" indent="0">
              <a:buNone/>
            </a:pPr>
            <a:r>
              <a:rPr lang="en-US" sz="2200" dirty="0"/>
              <a:t>The reaper hike</a:t>
            </a:r>
          </a:p>
          <a:p>
            <a:pPr lvl="1"/>
            <a:r>
              <a:rPr lang="en-US" sz="2200" dirty="0"/>
              <a:t>Hungry, tired, injured—all we had to do was make it up this mountain</a:t>
            </a:r>
          </a:p>
          <a:p>
            <a:pPr marL="457200" lvl="1" indent="0">
              <a:buNone/>
            </a:pPr>
            <a:r>
              <a:rPr lang="en-US" sz="2200" dirty="0"/>
              <a:t>“Leave no man behind, but do not offer assistance”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40043-A105-8D4D-A83B-D22C12F4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572000"/>
            <a:ext cx="3352800" cy="22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C646-4B69-C34D-86F9-099DBF55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553C-5DAD-C149-BD98-2E82539E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Week 12</a:t>
            </a:r>
          </a:p>
          <a:p>
            <a:r>
              <a:rPr lang="en-US" dirty="0"/>
              <a:t>Drill Instructors are treating us better</a:t>
            </a:r>
          </a:p>
          <a:p>
            <a:pPr lvl="1"/>
            <a:r>
              <a:rPr lang="en-US" dirty="0"/>
              <a:t>Teaching us about how to act when we get to the fleet</a:t>
            </a:r>
          </a:p>
          <a:p>
            <a:r>
              <a:rPr lang="en-US" dirty="0"/>
              <a:t>Drill instructor event</a:t>
            </a:r>
          </a:p>
          <a:p>
            <a:pPr lvl="1"/>
            <a:r>
              <a:rPr lang="en-US" dirty="0"/>
              <a:t>Test of unit command and execution</a:t>
            </a:r>
          </a:p>
          <a:p>
            <a:pPr lvl="2"/>
            <a:r>
              <a:rPr lang="en-US" dirty="0"/>
              <a:t>Marine Corps Cadence</a:t>
            </a:r>
          </a:p>
          <a:p>
            <a:r>
              <a:rPr lang="en-US" dirty="0"/>
              <a:t>Our platoon took first place</a:t>
            </a:r>
          </a:p>
        </p:txBody>
      </p:sp>
    </p:spTree>
    <p:extLst>
      <p:ext uri="{BB962C8B-B14F-4D97-AF65-F5344CB8AC3E}">
        <p14:creationId xmlns:p14="http://schemas.microsoft.com/office/powerpoint/2010/main" val="35156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8CBB-0A0D-CE46-AADD-9959C407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UNITED STATES MARINE…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2272E-D3A6-B840-9C1E-4E1F5C1E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February 22, 2002</a:t>
            </a:r>
          </a:p>
          <a:p>
            <a:pPr lvl="1"/>
            <a:r>
              <a:rPr lang="en-US" dirty="0"/>
              <a:t>My entire family came (Parents, Siblings, Aunts, Uncles, Cousins, friends)</a:t>
            </a:r>
          </a:p>
          <a:p>
            <a:r>
              <a:rPr lang="en-US" dirty="0"/>
              <a:t>Moto Run</a:t>
            </a:r>
          </a:p>
          <a:p>
            <a:pPr lvl="1"/>
            <a:r>
              <a:rPr lang="en-US" dirty="0"/>
              <a:t>Momma was worried (hairline fracture)</a:t>
            </a:r>
          </a:p>
          <a:p>
            <a:r>
              <a:rPr lang="en-US" dirty="0"/>
              <a:t>Parade Deck</a:t>
            </a:r>
          </a:p>
        </p:txBody>
      </p:sp>
    </p:spTree>
    <p:extLst>
      <p:ext uri="{BB962C8B-B14F-4D97-AF65-F5344CB8AC3E}">
        <p14:creationId xmlns:p14="http://schemas.microsoft.com/office/powerpoint/2010/main" val="2387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3D98-BCE2-974D-BDDC-B9366A70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3CFB-B6D0-CF43-9F40-1BF1C3FA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 days leave</a:t>
            </a:r>
          </a:p>
          <a:p>
            <a:r>
              <a:rPr lang="en-US" dirty="0"/>
              <a:t>Marine Combat Training (MCT) </a:t>
            </a:r>
          </a:p>
          <a:p>
            <a:pPr lvl="1"/>
            <a:r>
              <a:rPr lang="en-US" dirty="0"/>
              <a:t>School of Infantry</a:t>
            </a:r>
          </a:p>
          <a:p>
            <a:pPr lvl="1"/>
            <a:r>
              <a:rPr lang="en-US" dirty="0"/>
              <a:t>Condensed Infantry Training for everyone with an MOS of grunts (03xx) </a:t>
            </a:r>
          </a:p>
          <a:p>
            <a:pPr lvl="1"/>
            <a:r>
              <a:rPr lang="en-US" dirty="0"/>
              <a:t>I was set to go to Communications School</a:t>
            </a:r>
          </a:p>
          <a:p>
            <a:r>
              <a:rPr lang="en-US" dirty="0"/>
              <a:t>Injured again</a:t>
            </a:r>
          </a:p>
          <a:p>
            <a:pPr lvl="1"/>
            <a:r>
              <a:rPr lang="en-US" dirty="0"/>
              <a:t>0621 Field Radio Operator (grunt w/target on my back)</a:t>
            </a:r>
          </a:p>
          <a:p>
            <a:pPr lvl="1"/>
            <a:r>
              <a:rPr lang="en-US" dirty="0"/>
              <a:t>29 Palms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69C0-507D-9340-8A29-E8E51D11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July 4</a:t>
            </a:r>
            <a:r>
              <a:rPr lang="en-US" b="1" baseline="30000" dirty="0"/>
              <a:t>th</a:t>
            </a:r>
            <a:r>
              <a:rPr lang="en-US" b="1" dirty="0"/>
              <a:t> 2002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DDEA-1897-214B-B868-33742FD7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Surprised my family with a homecoming</a:t>
            </a:r>
          </a:p>
          <a:p>
            <a:r>
              <a:rPr lang="en-US" dirty="0"/>
              <a:t>Finally transitioning into the reserves</a:t>
            </a:r>
          </a:p>
          <a:p>
            <a:r>
              <a:rPr lang="en-US" dirty="0"/>
              <a:t>September was my first drill weekend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i="1" dirty="0"/>
              <a:t>Work, School, Play Marines once a month, life is good</a:t>
            </a:r>
          </a:p>
        </p:txBody>
      </p:sp>
    </p:spTree>
    <p:extLst>
      <p:ext uri="{BB962C8B-B14F-4D97-AF65-F5344CB8AC3E}">
        <p14:creationId xmlns:p14="http://schemas.microsoft.com/office/powerpoint/2010/main" val="26084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D8FD-5200-E14C-ADCC-A176E45F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Something is Happening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F6E8-B493-FA4F-97ED-258BB5EF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October – USMC rolls out state of the art digital camo. </a:t>
            </a:r>
          </a:p>
          <a:p>
            <a:pPr lvl="1"/>
            <a:r>
              <a:rPr lang="en-US" dirty="0"/>
              <a:t>Our unit receives the desert color scheme???</a:t>
            </a:r>
          </a:p>
          <a:p>
            <a:r>
              <a:rPr lang="en-US" dirty="0"/>
              <a:t>November –Marine Corps Birthday/ Ball</a:t>
            </a:r>
          </a:p>
          <a:p>
            <a:pPr lvl="1"/>
            <a:r>
              <a:rPr lang="en-US" dirty="0"/>
              <a:t>Drink Beer, Eat Cake</a:t>
            </a:r>
          </a:p>
          <a:p>
            <a:r>
              <a:rPr lang="en-US" dirty="0"/>
              <a:t>December—deliver toys for “Toys for Tots”</a:t>
            </a:r>
          </a:p>
          <a:p>
            <a:pPr lvl="1"/>
            <a:r>
              <a:rPr lang="en-US" dirty="0"/>
              <a:t>Signed up for weird series of shots</a:t>
            </a:r>
          </a:p>
          <a:p>
            <a:pPr marL="457200" lvl="1" indent="0">
              <a:buNone/>
            </a:pPr>
            <a:r>
              <a:rPr lang="en-US" b="1" i="1" dirty="0"/>
              <a:t>Anthrax Vaccine-which was to be taken over a course of several weekends, meaning we had to come back to Indy just for shots</a:t>
            </a:r>
          </a:p>
        </p:txBody>
      </p:sp>
    </p:spTree>
    <p:extLst>
      <p:ext uri="{BB962C8B-B14F-4D97-AF65-F5344CB8AC3E}">
        <p14:creationId xmlns:p14="http://schemas.microsoft.com/office/powerpoint/2010/main" val="3019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D04-D756-1E4D-B7DD-42AD2235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00:01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BB46-E919-EA48-A8C9-F6E889ED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Arrive in Indy for our last Anthrax Vaccine</a:t>
            </a:r>
          </a:p>
          <a:p>
            <a:r>
              <a:rPr lang="en-US" dirty="0"/>
              <a:t>Met by our Company Brass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As of 00:01 last night, Communications Company HQ Battalion 4</a:t>
            </a:r>
            <a:r>
              <a:rPr lang="en-US" b="1" baseline="30000" dirty="0"/>
              <a:t>th</a:t>
            </a:r>
            <a:r>
              <a:rPr lang="en-US" b="1" dirty="0"/>
              <a:t> Mar </a:t>
            </a:r>
            <a:r>
              <a:rPr lang="en-US" b="1" dirty="0" err="1"/>
              <a:t>Div</a:t>
            </a:r>
            <a:r>
              <a:rPr lang="en-US" b="1" dirty="0"/>
              <a:t>, has been activated to serve in direct support of Operation Enduring Freedom. You have 72 hours to get your affairs in order and report back to these orders….</a:t>
            </a:r>
          </a:p>
        </p:txBody>
      </p:sp>
    </p:spTree>
    <p:extLst>
      <p:ext uri="{BB962C8B-B14F-4D97-AF65-F5344CB8AC3E}">
        <p14:creationId xmlns:p14="http://schemas.microsoft.com/office/powerpoint/2010/main" val="2071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First Love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206361-B38A-EA42-A074-6878B73D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023" y="5334000"/>
            <a:ext cx="7823199" cy="114375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 </a:t>
            </a: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AC766171-9C31-8849-841E-51C8363A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5190046" cy="33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CD31-FA0F-5641-A4CE-E12C48E8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Mom was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4268-FC5E-C149-BF0D-9C040B8EC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was going to war…but which one</a:t>
            </a:r>
          </a:p>
          <a:p>
            <a:r>
              <a:rPr lang="en-US" dirty="0"/>
              <a:t>My new GF Amber—we were getting serious</a:t>
            </a:r>
          </a:p>
          <a:p>
            <a:r>
              <a:rPr lang="en-US" dirty="0"/>
              <a:t>My family and friends were distraught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Orders</a:t>
            </a:r>
          </a:p>
          <a:p>
            <a:r>
              <a:rPr lang="en-US" dirty="0"/>
              <a:t>Reporting back was difficult</a:t>
            </a:r>
          </a:p>
          <a:p>
            <a:r>
              <a:rPr lang="en-US" dirty="0"/>
              <a:t>Nobody knew anything, and word constantly changed</a:t>
            </a:r>
          </a:p>
          <a:p>
            <a:r>
              <a:rPr lang="en-US" dirty="0"/>
              <a:t>We got small pox vaccines and packed our gear</a:t>
            </a:r>
          </a:p>
          <a:p>
            <a:r>
              <a:rPr lang="en-US" dirty="0"/>
              <a:t>Given 1 last night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D8BA-7A39-8248-8C6C-2111ED5D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Awkward Goodbyes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E8C80-ECDC-0C42-AE44-E269BCB0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Nobody knows what to say or how to say it</a:t>
            </a:r>
          </a:p>
          <a:p>
            <a:r>
              <a:rPr lang="en-US" dirty="0"/>
              <a:t>My dad had to walk me to the gate…he cried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Proper Send Off</a:t>
            </a:r>
          </a:p>
          <a:p>
            <a:pPr lvl="1"/>
            <a:r>
              <a:rPr lang="en-US" dirty="0"/>
              <a:t>Our unit played songs, everyone waved flags</a:t>
            </a:r>
          </a:p>
          <a:p>
            <a:pPr lvl="1"/>
            <a:r>
              <a:rPr lang="en-US" dirty="0"/>
              <a:t>Everyone cries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800" b="1" i="1" dirty="0"/>
              <a:t>Remember how this makes you feel…bottle those feelings up and use it on the battlefield.  </a:t>
            </a:r>
          </a:p>
        </p:txBody>
      </p:sp>
    </p:spTree>
    <p:extLst>
      <p:ext uri="{BB962C8B-B14F-4D97-AF65-F5344CB8AC3E}">
        <p14:creationId xmlns:p14="http://schemas.microsoft.com/office/powerpoint/2010/main" val="35613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FEDC-A6F9-BB48-897D-57F4FF51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Haters </a:t>
            </a:r>
            <a:r>
              <a:rPr lang="en-US" b="1" dirty="0" err="1"/>
              <a:t>Gonna</a:t>
            </a:r>
            <a:r>
              <a:rPr lang="en-US" b="1" dirty="0"/>
              <a:t> Hate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8E5FE8-626B-B148-8333-4F8057177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766161" cy="4953000"/>
          </a:xfrm>
        </p:spPr>
      </p:pic>
    </p:spTree>
    <p:extLst>
      <p:ext uri="{BB962C8B-B14F-4D97-AF65-F5344CB8AC3E}">
        <p14:creationId xmlns:p14="http://schemas.microsoft.com/office/powerpoint/2010/main" val="34912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DFFE-79E1-E64C-A6C0-D1D4C236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Iraqi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6B10-742F-304F-8A7E-241EE8FF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last goodbye!</a:t>
            </a:r>
          </a:p>
          <a:p>
            <a:r>
              <a:rPr lang="en-US" dirty="0"/>
              <a:t>February 22, 2003</a:t>
            </a:r>
          </a:p>
          <a:p>
            <a:pPr lvl="1"/>
            <a:r>
              <a:rPr lang="en-US" dirty="0"/>
              <a:t>Fly from North Carolina to Maine, to Frankfurt, to Kuwait</a:t>
            </a:r>
          </a:p>
          <a:p>
            <a:r>
              <a:rPr lang="en-US" dirty="0"/>
              <a:t>Arrive in Kuwait under the cover of darkness</a:t>
            </a:r>
          </a:p>
          <a:p>
            <a:r>
              <a:rPr lang="en-US" dirty="0"/>
              <a:t>Camp Matilda</a:t>
            </a:r>
          </a:p>
          <a:p>
            <a:pPr lvl="1"/>
            <a:r>
              <a:rPr lang="en-US" dirty="0"/>
              <a:t>Middle of nowhere, close to Iraq border</a:t>
            </a:r>
          </a:p>
          <a:p>
            <a:pPr lvl="1"/>
            <a:r>
              <a:rPr lang="en-US" dirty="0"/>
              <a:t>Tent City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5FF6-2B8F-6A4A-8245-611DC365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A2F2-43E1-BE4F-A9FD-90A46CD8C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ones to get assigned</a:t>
            </a:r>
          </a:p>
          <a:p>
            <a:pPr lvl="1"/>
            <a:r>
              <a:rPr lang="en-US" dirty="0"/>
              <a:t>Gunnery Sgt. </a:t>
            </a:r>
            <a:r>
              <a:rPr lang="en-US" dirty="0" err="1"/>
              <a:t>Trietch</a:t>
            </a:r>
            <a:endParaRPr lang="en-US" dirty="0"/>
          </a:p>
          <a:p>
            <a:pPr lvl="1"/>
            <a:r>
              <a:rPr lang="en-US" dirty="0"/>
              <a:t>LCpl. Scott Howard</a:t>
            </a:r>
          </a:p>
          <a:p>
            <a:r>
              <a:rPr lang="en-US" dirty="0"/>
              <a:t>Combat Engineers (1</a:t>
            </a:r>
            <a:r>
              <a:rPr lang="en-US" baseline="30000" dirty="0"/>
              <a:t>st</a:t>
            </a:r>
            <a:r>
              <a:rPr lang="en-US" dirty="0"/>
              <a:t> Mar </a:t>
            </a:r>
            <a:r>
              <a:rPr lang="en-US" dirty="0" err="1"/>
              <a:t>Div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They enjoyed abusing their weekend warriors</a:t>
            </a:r>
          </a:p>
          <a:p>
            <a:pPr lvl="1"/>
            <a:r>
              <a:rPr lang="en-US" dirty="0"/>
              <a:t>Immediate fight</a:t>
            </a:r>
          </a:p>
          <a:p>
            <a:pPr lvl="1"/>
            <a:r>
              <a:rPr lang="en-US" dirty="0"/>
              <a:t>No respect</a:t>
            </a:r>
          </a:p>
        </p:txBody>
      </p:sp>
    </p:spTree>
    <p:extLst>
      <p:ext uri="{BB962C8B-B14F-4D97-AF65-F5344CB8AC3E}">
        <p14:creationId xmlns:p14="http://schemas.microsoft.com/office/powerpoint/2010/main" val="27484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5ABC-E893-E847-97B4-9FB05EEC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Fear of the Unknown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9F13-CB31-C445-8055-36180CD5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were here to fight…</a:t>
            </a:r>
          </a:p>
          <a:p>
            <a:r>
              <a:rPr lang="en-US" dirty="0"/>
              <a:t>Nothing was happening</a:t>
            </a:r>
          </a:p>
          <a:p>
            <a:r>
              <a:rPr lang="en-US" dirty="0"/>
              <a:t>Boredom</a:t>
            </a:r>
          </a:p>
          <a:p>
            <a:r>
              <a:rPr lang="en-US" dirty="0"/>
              <a:t>Not enough training to pass the days fast enough</a:t>
            </a:r>
          </a:p>
          <a:p>
            <a:r>
              <a:rPr lang="en-US" dirty="0"/>
              <a:t>Matilda was in a flat, so nightly we were battling these sand storms trying to save our tent.</a:t>
            </a:r>
          </a:p>
          <a:p>
            <a:r>
              <a:rPr lang="en-US" dirty="0"/>
              <a:t>Helmets, googles, and hammers</a:t>
            </a:r>
          </a:p>
          <a:p>
            <a:r>
              <a:rPr lang="en-US" dirty="0"/>
              <a:t>Limited electricity</a:t>
            </a:r>
          </a:p>
        </p:txBody>
      </p:sp>
    </p:spTree>
    <p:extLst>
      <p:ext uri="{BB962C8B-B14F-4D97-AF65-F5344CB8AC3E}">
        <p14:creationId xmlns:p14="http://schemas.microsoft.com/office/powerpoint/2010/main" val="37869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B62A-CA0B-A54A-8965-D01D659E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Mad Dog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26BB-1A7E-6146-8611-FC8672E2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Lance Corporal Wire</a:t>
            </a:r>
          </a:p>
          <a:p>
            <a:pPr lvl="1"/>
            <a:r>
              <a:rPr lang="en-US" dirty="0"/>
              <a:t>Scuttlebutt suggests, Jennifer Lopez had died</a:t>
            </a:r>
          </a:p>
          <a:p>
            <a:pPr lvl="1"/>
            <a:r>
              <a:rPr lang="en-US" dirty="0"/>
              <a:t>This sent shockwaves throughout the camp</a:t>
            </a:r>
          </a:p>
          <a:p>
            <a:pPr lvl="1"/>
            <a:r>
              <a:rPr lang="en-US" dirty="0"/>
              <a:t>Our leaders had to follow up on this intel and squash the rumors</a:t>
            </a:r>
          </a:p>
          <a:p>
            <a:r>
              <a:rPr lang="en-US" dirty="0"/>
              <a:t>General James “Mad Dog” </a:t>
            </a:r>
            <a:r>
              <a:rPr lang="en-US" dirty="0" err="1"/>
              <a:t>Mattis</a:t>
            </a:r>
            <a:r>
              <a:rPr lang="en-US" dirty="0"/>
              <a:t> had arrived</a:t>
            </a:r>
          </a:p>
          <a:p>
            <a:pPr lvl="1"/>
            <a:r>
              <a:rPr lang="en-US" dirty="0"/>
              <a:t>Gathered all personnel for mission directive</a:t>
            </a:r>
          </a:p>
          <a:p>
            <a:pPr lvl="1"/>
            <a:r>
              <a:rPr lang="en-US" dirty="0"/>
              <a:t>Hands down, the best motivational speech ever!!!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2399-A9B7-254B-86A4-6ACECAC9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615994-B90B-AE42-BB02-E80C17B64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066800"/>
            <a:ext cx="4372371" cy="5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AD40-96D2-C94B-BE5C-C3DB1AE2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Warrior Monk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E21E-8F4B-294D-ACAF-D6464F12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“He told us to be polite, be professional, but have a plan to kill everyone you meet.”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My all-time favorite, to Iraqi tribal leaders once we liberated the country:  </a:t>
            </a:r>
          </a:p>
          <a:p>
            <a:pPr marL="0" indent="0">
              <a:buNone/>
            </a:pPr>
            <a:r>
              <a:rPr lang="en-US" dirty="0"/>
              <a:t>‘I come in peace. I didn’t bring artillery. But I’m pleading with you, with tears in my eyes: If you **** with me, I’ll kill you all.’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8477-9B3C-864E-AE7F-4A0F864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Sh</a:t>
            </a:r>
            <a:r>
              <a:rPr lang="en-US" b="1" dirty="0"/>
              <a:t>*t Just Got 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6C06-410F-1444-9FD0-9A3D8C25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18</a:t>
            </a:r>
            <a:r>
              <a:rPr lang="en-US" baseline="30000" dirty="0"/>
              <a:t>th</a:t>
            </a:r>
            <a:r>
              <a:rPr lang="en-US" dirty="0"/>
              <a:t>—Sgt. says, “grab 3 days worth of gear”</a:t>
            </a:r>
          </a:p>
          <a:p>
            <a:pPr lvl="1"/>
            <a:r>
              <a:rPr lang="en-US" dirty="0"/>
              <a:t>Moving to the border, assist forward observers</a:t>
            </a:r>
          </a:p>
          <a:p>
            <a:r>
              <a:rPr lang="en-US" dirty="0"/>
              <a:t>Seeing the enemy for the first time (51</a:t>
            </a:r>
            <a:r>
              <a:rPr lang="en-US" baseline="30000" dirty="0"/>
              <a:t>st</a:t>
            </a:r>
            <a:r>
              <a:rPr lang="en-US" dirty="0"/>
              <a:t> Mech)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A few weeks back I’m sitting around playing Xbox with friends—and now I am on the border of Iraq…about to fight.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2B957-FFA5-3349-BA8E-86D5C4B3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Father – Lonnie White </a:t>
            </a:r>
          </a:p>
          <a:p>
            <a:pPr lvl="1"/>
            <a:r>
              <a:rPr lang="en-US" dirty="0"/>
              <a:t>Tough life, grew up a foster child living in roughly 19 different homes</a:t>
            </a:r>
          </a:p>
          <a:p>
            <a:pPr lvl="1"/>
            <a:r>
              <a:rPr lang="en-US" dirty="0"/>
              <a:t>Cold cheese Sandwiches</a:t>
            </a:r>
          </a:p>
          <a:p>
            <a:pPr lvl="1"/>
            <a:r>
              <a:rPr lang="en-US" dirty="0"/>
              <a:t>Basketball was his outlet</a:t>
            </a:r>
          </a:p>
          <a:p>
            <a:r>
              <a:rPr lang="en-US" dirty="0"/>
              <a:t>Bill and Martha White</a:t>
            </a:r>
          </a:p>
          <a:p>
            <a:pPr lvl="1"/>
            <a:r>
              <a:rPr lang="en-US" dirty="0"/>
              <a:t>Pure evil</a:t>
            </a:r>
          </a:p>
          <a:p>
            <a:pPr lvl="1"/>
            <a:r>
              <a:rPr lang="en-US" dirty="0"/>
              <a:t>Slip and fall</a:t>
            </a:r>
          </a:p>
          <a:p>
            <a:pPr lvl="1"/>
            <a:r>
              <a:rPr lang="en-US" dirty="0"/>
              <a:t>Karma  (all the kids she got rid of)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77CC-0E35-F447-8E95-BB1240AE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Shock and Awe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F185-F608-7A4B-A8B1-366D589C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19 – President Bush gives his warnings</a:t>
            </a:r>
          </a:p>
          <a:p>
            <a:r>
              <a:rPr lang="en-US" dirty="0"/>
              <a:t>Entire coalition force descends on our position</a:t>
            </a:r>
          </a:p>
          <a:p>
            <a:pPr lvl="1"/>
            <a:r>
              <a:rPr lang="en-US" b="1" i="1" dirty="0"/>
              <a:t>Now I am going to war with 3 days worth of skivvies!</a:t>
            </a:r>
            <a:endParaRPr lang="en-US" dirty="0"/>
          </a:p>
          <a:p>
            <a:r>
              <a:rPr lang="en-US" dirty="0"/>
              <a:t>Gas, Gas, Gas</a:t>
            </a:r>
          </a:p>
          <a:p>
            <a:pPr lvl="1"/>
            <a:r>
              <a:rPr lang="en-US" dirty="0"/>
              <a:t>SCARED TO DEATH</a:t>
            </a:r>
          </a:p>
          <a:p>
            <a:r>
              <a:rPr lang="en-US" dirty="0"/>
              <a:t>Front Row Seat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854D9-7324-1040-8DAB-E8303AF6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38486"/>
            <a:ext cx="3949700" cy="26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CB00-5453-D644-A10D-6D13B4DD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Dressed for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CC73-BD29-1D47-B406-7097B194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Mop Level 4 (Woodland Green)</a:t>
            </a:r>
          </a:p>
          <a:p>
            <a:r>
              <a:rPr lang="en-US" dirty="0"/>
              <a:t>Humvee’s (Woodland Green)</a:t>
            </a:r>
          </a:p>
          <a:p>
            <a:pPr lvl="1"/>
            <a:r>
              <a:rPr lang="en-US" dirty="0"/>
              <a:t>No armor, just sandbags</a:t>
            </a:r>
          </a:p>
          <a:p>
            <a:r>
              <a:rPr lang="en-US" dirty="0"/>
              <a:t>300 rounds</a:t>
            </a:r>
          </a:p>
          <a:p>
            <a:r>
              <a:rPr lang="en-US" dirty="0"/>
              <a:t>Flak jacket, with no armor places</a:t>
            </a:r>
          </a:p>
          <a:p>
            <a:r>
              <a:rPr lang="en-US" dirty="0"/>
              <a:t>Malaria pills for 1 month</a:t>
            </a:r>
          </a:p>
          <a:p>
            <a:r>
              <a:rPr lang="en-US" dirty="0"/>
              <a:t>Food for 2 weeks</a:t>
            </a:r>
          </a:p>
          <a:p>
            <a:r>
              <a:rPr lang="en-US" dirty="0"/>
              <a:t>3 pairs of socks and undies</a:t>
            </a:r>
          </a:p>
        </p:txBody>
      </p:sp>
    </p:spTree>
    <p:extLst>
      <p:ext uri="{BB962C8B-B14F-4D97-AF65-F5344CB8AC3E}">
        <p14:creationId xmlns:p14="http://schemas.microsoft.com/office/powerpoint/2010/main" val="28926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F51-DEF4-CA48-AA47-116BFF5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Crossing the Line of Departure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B57D-A2BF-FB45-AE8D-E5D98525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</a:t>
            </a:r>
            <a:r>
              <a:rPr lang="en-US" baseline="30000" dirty="0"/>
              <a:t>th</a:t>
            </a:r>
            <a:r>
              <a:rPr lang="en-US" dirty="0"/>
              <a:t>, 2003</a:t>
            </a:r>
          </a:p>
          <a:p>
            <a:pPr lvl="1"/>
            <a:r>
              <a:rPr lang="en-US" dirty="0"/>
              <a:t>We make our move into Iraq</a:t>
            </a:r>
          </a:p>
          <a:p>
            <a:pPr marL="57150" indent="0">
              <a:buNone/>
            </a:pPr>
            <a:r>
              <a:rPr lang="en-US" dirty="0"/>
              <a:t>First Mission:</a:t>
            </a:r>
          </a:p>
          <a:p>
            <a:pPr lvl="1"/>
            <a:r>
              <a:rPr lang="en-US" dirty="0"/>
              <a:t>Clean up what the bombs didn’t get</a:t>
            </a:r>
          </a:p>
          <a:p>
            <a:pPr lvl="1"/>
            <a:r>
              <a:rPr lang="en-US" dirty="0"/>
              <a:t>Nothing left</a:t>
            </a:r>
          </a:p>
          <a:p>
            <a:pPr lvl="1"/>
            <a:r>
              <a:rPr lang="en-US" dirty="0"/>
              <a:t>Continue our push to Baghdad (snails pace)</a:t>
            </a:r>
          </a:p>
          <a:p>
            <a:pPr lvl="1"/>
            <a:r>
              <a:rPr lang="en-US" dirty="0"/>
              <a:t>Communication was an issue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157D-C710-1449-A3D4-E160B523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Messy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0E54-D03B-BC40-A5E7-4DA026D4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moving at a crawl</a:t>
            </a:r>
          </a:p>
          <a:p>
            <a:r>
              <a:rPr lang="en-US" dirty="0"/>
              <a:t>NVGs are difficult to use, and when we try to follow other vehicles that are completely blacked out</a:t>
            </a:r>
          </a:p>
          <a:p>
            <a:r>
              <a:rPr lang="en-US" dirty="0"/>
              <a:t>People are rear-ending, running off roads, getting lost</a:t>
            </a:r>
          </a:p>
        </p:txBody>
      </p:sp>
    </p:spTree>
    <p:extLst>
      <p:ext uri="{BB962C8B-B14F-4D97-AF65-F5344CB8AC3E}">
        <p14:creationId xmlns:p14="http://schemas.microsoft.com/office/powerpoint/2010/main" val="26140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AA8A-FBF5-2E48-89A6-BB85DA79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Slow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6112-97BE-724E-99D6-8E567435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Firefights</a:t>
            </a:r>
          </a:p>
          <a:p>
            <a:pPr lvl="1"/>
            <a:r>
              <a:rPr lang="en-US" dirty="0"/>
              <a:t>Everything was in slow motion</a:t>
            </a:r>
          </a:p>
          <a:p>
            <a:pPr lvl="1"/>
            <a:r>
              <a:rPr lang="en-US" dirty="0"/>
              <a:t>Come to my senses</a:t>
            </a:r>
          </a:p>
          <a:p>
            <a:pPr lvl="1"/>
            <a:r>
              <a:rPr lang="en-US" dirty="0"/>
              <a:t>Rounds down range</a:t>
            </a:r>
          </a:p>
          <a:p>
            <a:r>
              <a:rPr lang="en-US" dirty="0"/>
              <a:t>21 Days of Major Combat Operations</a:t>
            </a:r>
          </a:p>
          <a:p>
            <a:pPr lvl="1"/>
            <a:r>
              <a:rPr lang="en-US" dirty="0"/>
              <a:t>Drive, Engage, Rinse, Repeat</a:t>
            </a:r>
          </a:p>
          <a:p>
            <a:pPr marL="457200" lvl="1" indent="0">
              <a:buNone/>
            </a:pPr>
            <a:endParaRPr lang="en-US" b="1" i="1" dirty="0"/>
          </a:p>
          <a:p>
            <a:pPr marL="457200" lvl="1" indent="0">
              <a:buNone/>
            </a:pPr>
            <a:r>
              <a:rPr lang="en-US" b="1" i="1" dirty="0"/>
              <a:t>We were all so tired, you never got a chance to relax…</a:t>
            </a:r>
          </a:p>
        </p:txBody>
      </p:sp>
    </p:spTree>
    <p:extLst>
      <p:ext uri="{BB962C8B-B14F-4D97-AF65-F5344CB8AC3E}">
        <p14:creationId xmlns:p14="http://schemas.microsoft.com/office/powerpoint/2010/main" val="6528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21AB-BEE4-7549-9352-CD602CA1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Combat Poop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54BD-DCCE-DA42-9100-F6295168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Marines don’t believe in privacy</a:t>
            </a:r>
          </a:p>
          <a:p>
            <a:r>
              <a:rPr lang="en-US" dirty="0"/>
              <a:t>Bootcamp – stalls have no doors</a:t>
            </a:r>
          </a:p>
          <a:p>
            <a:r>
              <a:rPr lang="en-US" dirty="0"/>
              <a:t>Fleet, what are stalls?  </a:t>
            </a:r>
          </a:p>
          <a:p>
            <a:pPr lvl="1"/>
            <a:r>
              <a:rPr lang="en-US" dirty="0"/>
              <a:t>Row of toilets</a:t>
            </a:r>
          </a:p>
          <a:p>
            <a:r>
              <a:rPr lang="en-US" dirty="0"/>
              <a:t>Slit trenches</a:t>
            </a:r>
          </a:p>
          <a:p>
            <a:r>
              <a:rPr lang="en-US" dirty="0"/>
              <a:t>My first combat poop</a:t>
            </a:r>
          </a:p>
          <a:p>
            <a:pPr lvl="1"/>
            <a:r>
              <a:rPr lang="en-US" dirty="0"/>
              <a:t>You couldn’t step 3-4 feet from the vehicles unless we were changing positions in a fire fight</a:t>
            </a:r>
          </a:p>
          <a:p>
            <a:pPr lvl="1"/>
            <a:r>
              <a:rPr lang="en-US" dirty="0"/>
              <a:t>Ammo box</a:t>
            </a:r>
          </a:p>
          <a:p>
            <a:pPr lvl="1"/>
            <a:r>
              <a:rPr lang="en-US" dirty="0"/>
              <a:t>Painful</a:t>
            </a:r>
          </a:p>
        </p:txBody>
      </p:sp>
    </p:spTree>
    <p:extLst>
      <p:ext uri="{BB962C8B-B14F-4D97-AF65-F5344CB8AC3E}">
        <p14:creationId xmlns:p14="http://schemas.microsoft.com/office/powerpoint/2010/main" val="41153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EFB0-36DC-FA42-9B3B-5A036556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Sand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351B-EF51-CE41-B34A-ADA4840E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 calls home were rare</a:t>
            </a:r>
          </a:p>
          <a:p>
            <a:pPr lvl="1"/>
            <a:r>
              <a:rPr lang="en-US" dirty="0"/>
              <a:t>We got one call, and it was supervised</a:t>
            </a:r>
          </a:p>
          <a:p>
            <a:r>
              <a:rPr lang="en-US" dirty="0"/>
              <a:t>Sand Storm</a:t>
            </a:r>
          </a:p>
          <a:p>
            <a:pPr lvl="1"/>
            <a:r>
              <a:rPr lang="en-US" dirty="0"/>
              <a:t>Entire sky turned orange</a:t>
            </a:r>
          </a:p>
          <a:p>
            <a:pPr lvl="1"/>
            <a:r>
              <a:rPr lang="en-US" dirty="0"/>
              <a:t>We dug foxholes or shallow graves and hunkered down</a:t>
            </a:r>
          </a:p>
          <a:p>
            <a:pPr lvl="1"/>
            <a:r>
              <a:rPr lang="en-US" dirty="0"/>
              <a:t>Fearful our enemies would take advantage</a:t>
            </a:r>
          </a:p>
        </p:txBody>
      </p:sp>
    </p:spTree>
    <p:extLst>
      <p:ext uri="{BB962C8B-B14F-4D97-AF65-F5344CB8AC3E}">
        <p14:creationId xmlns:p14="http://schemas.microsoft.com/office/powerpoint/2010/main" val="2171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8FAB-3003-E44D-BAC9-3D599ED2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Death is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C4F7-321F-0843-9F0C-CF12A2CF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War is not pretty and death is everywhere, it’s relative</a:t>
            </a:r>
          </a:p>
          <a:p>
            <a:r>
              <a:rPr lang="en-US" dirty="0"/>
              <a:t>The sight, the sounds, the smell, the bugs—awful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Rules of Engagement</a:t>
            </a:r>
          </a:p>
          <a:p>
            <a:r>
              <a:rPr lang="en-US" dirty="0"/>
              <a:t>Our enemies retired their uniforms and were giving up</a:t>
            </a:r>
          </a:p>
          <a:p>
            <a:r>
              <a:rPr lang="en-US" dirty="0"/>
              <a:t>Hard to distinguish bad vs good</a:t>
            </a:r>
          </a:p>
          <a:p>
            <a:r>
              <a:rPr lang="en-US" dirty="0"/>
              <a:t>Same guys shaking your hand during the day, would try and kill you at night</a:t>
            </a:r>
          </a:p>
          <a:p>
            <a:r>
              <a:rPr lang="en-US" dirty="0"/>
              <a:t>Ignoring roadblocks</a:t>
            </a:r>
          </a:p>
        </p:txBody>
      </p:sp>
    </p:spTree>
    <p:extLst>
      <p:ext uri="{BB962C8B-B14F-4D97-AF65-F5344CB8AC3E}">
        <p14:creationId xmlns:p14="http://schemas.microsoft.com/office/powerpoint/2010/main" val="872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4A34-6240-7B49-8995-C29F3DEE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Fix Bayonets!!!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0AC8-1139-1341-A392-1FC0013D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eve of Baghdad, we pull up next to an armored division</a:t>
            </a:r>
          </a:p>
          <a:p>
            <a:r>
              <a:rPr lang="en-US" dirty="0"/>
              <a:t>Coalition forces had the city surrounded, and we were about to begin our assault</a:t>
            </a:r>
          </a:p>
          <a:p>
            <a:r>
              <a:rPr lang="en-US" dirty="0"/>
              <a:t>Fix bayonets—the enemy will be dug in</a:t>
            </a:r>
          </a:p>
          <a:p>
            <a:r>
              <a:rPr lang="en-US" dirty="0"/>
              <a:t>Liberation happens</a:t>
            </a:r>
          </a:p>
          <a:p>
            <a:r>
              <a:rPr lang="en-US" dirty="0"/>
              <a:t>Statues fall</a:t>
            </a:r>
          </a:p>
          <a:p>
            <a:r>
              <a:rPr lang="en-US" dirty="0"/>
              <a:t>Iraqi’s celebrate by looting everything imaginable</a:t>
            </a:r>
          </a:p>
        </p:txBody>
      </p:sp>
    </p:spTree>
    <p:extLst>
      <p:ext uri="{BB962C8B-B14F-4D97-AF65-F5344CB8AC3E}">
        <p14:creationId xmlns:p14="http://schemas.microsoft.com/office/powerpoint/2010/main" val="31624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4DB-D00B-BC4A-9B1D-974A1DDC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 Diwaniyah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5B1C-F2E1-884D-B660-41D411D5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28800"/>
            <a:ext cx="81280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Major Combat Operations have ended</a:t>
            </a:r>
          </a:p>
          <a:p>
            <a:r>
              <a:rPr lang="en-US" sz="3400" dirty="0"/>
              <a:t>But the war is still on—Saddam is still at large, and new enemies were arriving each day</a:t>
            </a:r>
          </a:p>
          <a:p>
            <a:r>
              <a:rPr lang="en-US" sz="3400" dirty="0"/>
              <a:t>We set up shop inside of a hanger in Al Diwaniyah</a:t>
            </a:r>
          </a:p>
          <a:p>
            <a:pPr lvl="1"/>
            <a:r>
              <a:rPr lang="en-US" sz="3400" dirty="0"/>
              <a:t>Breaking up in small patrols day/night</a:t>
            </a:r>
          </a:p>
          <a:p>
            <a:pPr lvl="1"/>
            <a:r>
              <a:rPr lang="en-US" sz="3400" dirty="0"/>
              <a:t>Going on raids</a:t>
            </a:r>
          </a:p>
          <a:p>
            <a:pPr lvl="1"/>
            <a:r>
              <a:rPr lang="en-US" sz="3400" dirty="0"/>
              <a:t>Blowing up guns, ammo</a:t>
            </a:r>
          </a:p>
          <a:p>
            <a:pPr lvl="1"/>
            <a:r>
              <a:rPr lang="en-US" sz="3400" dirty="0"/>
              <a:t>Fixing Infrastructure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5100" b="1" i="1" dirty="0"/>
              <a:t>Clearing houses is single handedly the most intense thing you could ever do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64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Momma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7273-427F-5F43-B146-F0F75128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Teresa White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born and only girl (3 Brothers)</a:t>
            </a:r>
          </a:p>
          <a:p>
            <a:pPr lvl="1"/>
            <a:r>
              <a:rPr lang="en-US" dirty="0"/>
              <a:t>Charismatic and goofy</a:t>
            </a:r>
          </a:p>
          <a:p>
            <a:pPr lvl="1"/>
            <a:r>
              <a:rPr lang="en-US" dirty="0"/>
              <a:t>Full of love and devotion to her children</a:t>
            </a:r>
          </a:p>
          <a:p>
            <a:pPr lvl="1"/>
            <a:r>
              <a:rPr lang="en-US" dirty="0"/>
              <a:t>Currently working for the VA</a:t>
            </a:r>
          </a:p>
          <a:p>
            <a:pPr lvl="1"/>
            <a:r>
              <a:rPr lang="en-US" dirty="0"/>
              <a:t>Loves to dance</a:t>
            </a:r>
          </a:p>
          <a:p>
            <a:pPr lvl="1"/>
            <a:r>
              <a:rPr lang="en-US" dirty="0"/>
              <a:t>She is the reason our childhood was so amazing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i="1" dirty="0"/>
              <a:t>		</a:t>
            </a:r>
            <a:r>
              <a:rPr lang="en-US" sz="3200" b="1" i="1" dirty="0"/>
              <a:t>I get it from my momma!</a:t>
            </a:r>
          </a:p>
        </p:txBody>
      </p:sp>
    </p:spTree>
    <p:extLst>
      <p:ext uri="{BB962C8B-B14F-4D97-AF65-F5344CB8AC3E}">
        <p14:creationId xmlns:p14="http://schemas.microsoft.com/office/powerpoint/2010/main" val="28115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157E-39DC-4D41-AE25-C02966A7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 Diarrhea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6F23F-4840-D040-A6E0-D3B883E1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hygiene</a:t>
            </a:r>
          </a:p>
          <a:p>
            <a:r>
              <a:rPr lang="en-US" dirty="0"/>
              <a:t>Supplies lines got cut off</a:t>
            </a:r>
          </a:p>
          <a:p>
            <a:pPr lvl="1"/>
            <a:r>
              <a:rPr lang="en-US" dirty="0"/>
              <a:t>We ran out of food</a:t>
            </a:r>
          </a:p>
          <a:p>
            <a:pPr lvl="1"/>
            <a:r>
              <a:rPr lang="en-US" dirty="0"/>
              <a:t>Bottled water</a:t>
            </a:r>
          </a:p>
          <a:p>
            <a:pPr lvl="1"/>
            <a:r>
              <a:rPr lang="en-US" dirty="0"/>
              <a:t>Malaria pills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800" b="1" i="1" dirty="0"/>
              <a:t>EVERYONE GETS SICK!!!</a:t>
            </a:r>
          </a:p>
        </p:txBody>
      </p:sp>
    </p:spTree>
    <p:extLst>
      <p:ext uri="{BB962C8B-B14F-4D97-AF65-F5344CB8AC3E}">
        <p14:creationId xmlns:p14="http://schemas.microsoft.com/office/powerpoint/2010/main" val="34408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91B4-04FC-A34D-9047-B065FF42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B0B93-1785-0041-887E-8F42A0FB3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49" y="857250"/>
            <a:ext cx="6858002" cy="51435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3507AE-5B8C-514C-87AE-492E7C1A2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3300" y="1260252"/>
            <a:ext cx="685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2C92-D752-DA48-B8B1-8B1DB327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EDBFB-A02C-F94F-A0EA-C75C104D3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3899" y="2131483"/>
            <a:ext cx="5384799" cy="4038599"/>
          </a:xfrm>
        </p:spPr>
      </p:pic>
    </p:spTree>
    <p:extLst>
      <p:ext uri="{BB962C8B-B14F-4D97-AF65-F5344CB8AC3E}">
        <p14:creationId xmlns:p14="http://schemas.microsoft.com/office/powerpoint/2010/main" val="2395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27AB-197A-5F45-A818-EDEB02B7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 Never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0304-8582-F246-9212-45688E0FC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PTSD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Hypervigilance</a:t>
            </a:r>
          </a:p>
          <a:p>
            <a:pPr lvl="1"/>
            <a:r>
              <a:rPr lang="en-US" dirty="0"/>
              <a:t>Anxiety</a:t>
            </a:r>
          </a:p>
          <a:p>
            <a:r>
              <a:rPr lang="en-US" dirty="0"/>
              <a:t>Living with friends</a:t>
            </a:r>
          </a:p>
          <a:p>
            <a:pPr lvl="1"/>
            <a:r>
              <a:rPr lang="en-US" dirty="0"/>
              <a:t>Big mistake</a:t>
            </a:r>
          </a:p>
          <a:p>
            <a:pPr lvl="1"/>
            <a:r>
              <a:rPr lang="en-US" dirty="0"/>
              <a:t>I was not in good place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Meds didn’t work I felt mental…</a:t>
            </a:r>
          </a:p>
        </p:txBody>
      </p:sp>
    </p:spTree>
    <p:extLst>
      <p:ext uri="{BB962C8B-B14F-4D97-AF65-F5344CB8AC3E}">
        <p14:creationId xmlns:p14="http://schemas.microsoft.com/office/powerpoint/2010/main" val="33300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6349-D534-DF4A-9D5F-02B4BD68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6FF8-136A-0B46-B34C-69EA1038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Circuit City – Just what I needed…</a:t>
            </a:r>
          </a:p>
          <a:p>
            <a:pPr lvl="1"/>
            <a:r>
              <a:rPr lang="en-US" dirty="0"/>
              <a:t>Interacting with people</a:t>
            </a:r>
          </a:p>
          <a:p>
            <a:r>
              <a:rPr lang="en-US" dirty="0"/>
              <a:t>Printing dog food bags, 3</a:t>
            </a:r>
            <a:r>
              <a:rPr lang="en-US" baseline="30000" dirty="0"/>
              <a:t>rd</a:t>
            </a:r>
            <a:r>
              <a:rPr lang="en-US" dirty="0"/>
              <a:t> Shift</a:t>
            </a:r>
          </a:p>
          <a:p>
            <a:pPr lvl="1"/>
            <a:r>
              <a:rPr lang="en-US" dirty="0"/>
              <a:t>I quit and have never looked back</a:t>
            </a:r>
          </a:p>
          <a:p>
            <a:r>
              <a:rPr lang="en-US" dirty="0"/>
              <a:t>Found work in Louisville for HCA</a:t>
            </a:r>
          </a:p>
          <a:p>
            <a:pPr lvl="1"/>
            <a:r>
              <a:rPr lang="en-US" dirty="0"/>
              <a:t>National Patient Account Services (NPAS)</a:t>
            </a:r>
          </a:p>
          <a:p>
            <a:pPr lvl="1"/>
            <a:r>
              <a:rPr lang="en-US" dirty="0"/>
              <a:t>Started out entry level and worked my way up through the ranks</a:t>
            </a:r>
          </a:p>
        </p:txBody>
      </p:sp>
    </p:spTree>
    <p:extLst>
      <p:ext uri="{BB962C8B-B14F-4D97-AF65-F5344CB8AC3E}">
        <p14:creationId xmlns:p14="http://schemas.microsoft.com/office/powerpoint/2010/main" val="18542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A945-4504-CF4C-9B3F-753E0C8E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7CC2-2B8B-7D4A-9F08-EF0E7687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Rapid Growth, NPAS was hiring for a coveted position in Client Services</a:t>
            </a:r>
          </a:p>
          <a:p>
            <a:r>
              <a:rPr lang="en-US" dirty="0"/>
              <a:t>All the top-notched managers-supervisors applied</a:t>
            </a:r>
          </a:p>
          <a:p>
            <a:pPr marL="457200" lvl="1" indent="0">
              <a:buNone/>
            </a:pPr>
            <a:r>
              <a:rPr lang="en-US" dirty="0"/>
              <a:t>-NO way they would consider a junior supervisor with no college education</a:t>
            </a:r>
          </a:p>
          <a:p>
            <a:pPr marL="514350" indent="-457200"/>
            <a:r>
              <a:rPr lang="en-US" dirty="0"/>
              <a:t>Learned something about myself</a:t>
            </a:r>
          </a:p>
          <a:p>
            <a:pPr marL="914400" lvl="1" indent="-457200"/>
            <a:r>
              <a:rPr lang="en-US" dirty="0"/>
              <a:t>Never discount real-life experience</a:t>
            </a:r>
          </a:p>
          <a:p>
            <a:pPr marL="914400" lvl="1" indent="-457200"/>
            <a:r>
              <a:rPr lang="en-US" dirty="0"/>
              <a:t>The WAR was helping me beat out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707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EF69-A43C-B84B-A395-67DEA882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B94F-5D2C-C44D-A67B-1960908A3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Volunteer (5 years)</a:t>
            </a:r>
          </a:p>
          <a:p>
            <a:r>
              <a:rPr lang="en-US" dirty="0"/>
              <a:t>Chasing adrenaline, running into burning buildings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Death &amp; Destruction: </a:t>
            </a:r>
          </a:p>
          <a:p>
            <a:r>
              <a:rPr lang="en-US" dirty="0"/>
              <a:t>Burn victims</a:t>
            </a:r>
          </a:p>
          <a:p>
            <a:r>
              <a:rPr lang="en-US" dirty="0"/>
              <a:t>Terrible wrecks</a:t>
            </a:r>
          </a:p>
          <a:p>
            <a:r>
              <a:rPr lang="en-US" dirty="0"/>
              <a:t>Drownings</a:t>
            </a:r>
          </a:p>
          <a:p>
            <a:r>
              <a:rPr lang="en-US" dirty="0"/>
              <a:t>Tornados</a:t>
            </a:r>
          </a:p>
        </p:txBody>
      </p:sp>
    </p:spTree>
    <p:extLst>
      <p:ext uri="{BB962C8B-B14F-4D97-AF65-F5344CB8AC3E}">
        <p14:creationId xmlns:p14="http://schemas.microsoft.com/office/powerpoint/2010/main" val="27663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0DBF-E310-0645-8A66-95CBC897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1832"/>
          </a:xfrm>
        </p:spPr>
        <p:txBody>
          <a:bodyPr/>
          <a:lstStyle/>
          <a:p>
            <a:r>
              <a:rPr lang="en-US" b="1" dirty="0"/>
              <a:t>Fear.  Hello Old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ABA2-1742-D14C-A23F-7423A57E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Late Spring 2012</a:t>
            </a:r>
          </a:p>
          <a:p>
            <a:pPr lvl="1"/>
            <a:r>
              <a:rPr lang="en-US" dirty="0"/>
              <a:t>Responded to an early morning fire</a:t>
            </a:r>
          </a:p>
          <a:p>
            <a:pPr lvl="1"/>
            <a:r>
              <a:rPr lang="en-US" dirty="0"/>
              <a:t>Limited on resources</a:t>
            </a:r>
          </a:p>
          <a:p>
            <a:pPr lvl="1"/>
            <a:r>
              <a:rPr lang="en-US" dirty="0"/>
              <a:t>Fire is beginning to get out of control, and we make entry to save the structure</a:t>
            </a:r>
          </a:p>
          <a:p>
            <a:pPr lvl="1"/>
            <a:r>
              <a:rPr lang="en-US" dirty="0"/>
              <a:t>Retired Fire Chief from Louisville Fire</a:t>
            </a:r>
          </a:p>
          <a:p>
            <a:pPr lvl="1"/>
            <a:r>
              <a:rPr lang="en-US" dirty="0"/>
              <a:t>Began to question my actions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200" b="1" dirty="0"/>
              <a:t>I felt fear…but rightfully so, was about to become a father</a:t>
            </a:r>
          </a:p>
        </p:txBody>
      </p:sp>
    </p:spTree>
    <p:extLst>
      <p:ext uri="{BB962C8B-B14F-4D97-AF65-F5344CB8AC3E}">
        <p14:creationId xmlns:p14="http://schemas.microsoft.com/office/powerpoint/2010/main" val="14243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8992-2487-ED49-BD5E-462F0DA6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 meets Love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092E30-B17C-484B-B359-B1DEB31D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4" y="1778000"/>
            <a:ext cx="3238500" cy="431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B548E-FB37-9F49-9069-8D22FB74E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78000"/>
            <a:ext cx="3200400" cy="426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55E36-AFD0-0441-83A9-CD519C09D17F}"/>
              </a:ext>
            </a:extLst>
          </p:cNvPr>
          <p:cNvSpPr txBox="1"/>
          <p:nvPr/>
        </p:nvSpPr>
        <p:spPr>
          <a:xfrm>
            <a:off x="1638300" y="612760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I had been dead inside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30623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09A6-410C-8348-B75F-F9E889A8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FF4-50B6-0043-B32B-68BD117B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Needed Help—they started sending me out on the road to help (HFMA EVENTS)</a:t>
            </a:r>
          </a:p>
          <a:p>
            <a:r>
              <a:rPr lang="en-US" dirty="0"/>
              <a:t>Florida Spring Meeting (Tampa)</a:t>
            </a:r>
          </a:p>
          <a:p>
            <a:r>
              <a:rPr lang="en-US" dirty="0"/>
              <a:t>Joe was the very first person I ever met within HFMA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Joe would eventually take a huge chance on me….</a:t>
            </a:r>
          </a:p>
        </p:txBody>
      </p:sp>
    </p:spTree>
    <p:extLst>
      <p:ext uri="{BB962C8B-B14F-4D97-AF65-F5344CB8AC3E}">
        <p14:creationId xmlns:p14="http://schemas.microsoft.com/office/powerpoint/2010/main" val="24359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B337-C218-B548-9792-ED92A444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So Wonderful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FA8F-C232-7947-9652-4CE4D311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 to Late 90’s my Dad’s company folded</a:t>
            </a:r>
          </a:p>
          <a:p>
            <a:r>
              <a:rPr lang="en-US" dirty="0"/>
              <a:t>Money was the root of OUR problems</a:t>
            </a:r>
          </a:p>
          <a:p>
            <a:r>
              <a:rPr lang="en-US" dirty="0"/>
              <a:t>Moved around liked gypsies</a:t>
            </a:r>
          </a:p>
          <a:p>
            <a:r>
              <a:rPr lang="en-US" dirty="0"/>
              <a:t>The divorce (1999) </a:t>
            </a:r>
          </a:p>
          <a:p>
            <a:r>
              <a:rPr lang="en-US" b="1" dirty="0" err="1"/>
              <a:t>Janea</a:t>
            </a:r>
            <a:r>
              <a:rPr lang="en-US" b="1" dirty="0"/>
              <a:t> Francis was born (oops)</a:t>
            </a:r>
          </a:p>
          <a:p>
            <a:pPr lvl="1"/>
            <a:r>
              <a:rPr lang="en-US" dirty="0"/>
              <a:t>She was the glue to keeping our family a family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A281-CC7A-D543-A055-27CBF157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Remember Wonderland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CB86-3BF0-144C-A706-C65AF255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Factories left our town</a:t>
            </a:r>
          </a:p>
          <a:p>
            <a:pPr lvl="1"/>
            <a:r>
              <a:rPr lang="en-US" dirty="0"/>
              <a:t>Limited work</a:t>
            </a:r>
          </a:p>
          <a:p>
            <a:pPr lvl="1"/>
            <a:r>
              <a:rPr lang="en-US" dirty="0"/>
              <a:t>Middle class to unrecognizable</a:t>
            </a:r>
          </a:p>
          <a:p>
            <a:r>
              <a:rPr lang="en-US" dirty="0"/>
              <a:t>Drugs are everywhere</a:t>
            </a:r>
          </a:p>
          <a:p>
            <a:pPr lvl="1"/>
            <a:r>
              <a:rPr lang="en-US" dirty="0"/>
              <a:t>2016 Austin Indiana had the most new cases of HIV per capita in the entire world… BBC ran a story</a:t>
            </a:r>
          </a:p>
          <a:p>
            <a:pPr lvl="1"/>
            <a:r>
              <a:rPr lang="en-US" dirty="0"/>
              <a:t>State of Emergency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BDFE-F23D-8D42-B1A5-B34789B7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Drugs Destroyed My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F972-F62E-1347-AE43-9F7C3AA6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Brother vs Brother</a:t>
            </a:r>
          </a:p>
          <a:p>
            <a:r>
              <a:rPr lang="en-US" dirty="0"/>
              <a:t>I am becoming everyone’s crutch</a:t>
            </a:r>
          </a:p>
          <a:p>
            <a:pPr lvl="1"/>
            <a:r>
              <a:rPr lang="en-US" dirty="0"/>
              <a:t>Bail me out of jail</a:t>
            </a:r>
          </a:p>
          <a:p>
            <a:pPr lvl="1"/>
            <a:r>
              <a:rPr lang="en-US" dirty="0"/>
              <a:t>Loaning out money</a:t>
            </a:r>
          </a:p>
          <a:p>
            <a:r>
              <a:rPr lang="en-US" dirty="0"/>
              <a:t>My only Grandmother passes in 2017</a:t>
            </a:r>
          </a:p>
          <a:p>
            <a:pPr lvl="1"/>
            <a:r>
              <a:rPr lang="en-US" dirty="0"/>
              <a:t>Our last year together was rocky</a:t>
            </a:r>
          </a:p>
          <a:p>
            <a:pPr lvl="1"/>
            <a:r>
              <a:rPr lang="en-US" dirty="0"/>
              <a:t>Family needs family…regardless of their issues</a:t>
            </a:r>
          </a:p>
          <a:p>
            <a:r>
              <a:rPr lang="en-US" dirty="0"/>
              <a:t>Host Thanksgiving</a:t>
            </a:r>
          </a:p>
          <a:p>
            <a:pPr lvl="1"/>
            <a:r>
              <a:rPr lang="en-US" dirty="0"/>
              <a:t>My cousin, Morgan recently released from prison (23)</a:t>
            </a:r>
          </a:p>
        </p:txBody>
      </p:sp>
    </p:spTree>
    <p:extLst>
      <p:ext uri="{BB962C8B-B14F-4D97-AF65-F5344CB8AC3E}">
        <p14:creationId xmlns:p14="http://schemas.microsoft.com/office/powerpoint/2010/main" val="35900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819F-D65F-314B-97E1-61244C91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Years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3521-DB65-7841-9810-E703242A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7886700" cy="4356100"/>
          </a:xfrm>
        </p:spPr>
        <p:txBody>
          <a:bodyPr/>
          <a:lstStyle/>
          <a:p>
            <a:r>
              <a:rPr lang="en-US" dirty="0"/>
              <a:t>Coldest day/night of all winter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My Mother calls…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Joshua….  Joshua….    Joshua…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3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6F5E-08E4-3B4F-8921-46BCBE4B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They Got One of My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5F39-D914-C946-BBF6-AB2E7E4F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Morgan was found on the side of a gravel road, (dumped) and left for dead on the coldest night of the year.</a:t>
            </a:r>
          </a:p>
          <a:p>
            <a:endParaRPr lang="en-US" dirty="0"/>
          </a:p>
          <a:p>
            <a:r>
              <a:rPr lang="en-US" dirty="0"/>
              <a:t>500 yards from my grandparents home.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 boyfriend was the last person with 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796F-4442-F34F-87E2-BB40A5AB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9FFC-1569-1B43-B8D8-F7F21A09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entire family is distraught</a:t>
            </a:r>
          </a:p>
          <a:p>
            <a:r>
              <a:rPr lang="en-US" dirty="0"/>
              <a:t>Uncle Steve &amp; Tyler are in bad shape</a:t>
            </a:r>
          </a:p>
          <a:p>
            <a:pPr lvl="1"/>
            <a:r>
              <a:rPr lang="en-US" dirty="0"/>
              <a:t>News helicopters are hovering over</a:t>
            </a:r>
          </a:p>
          <a:p>
            <a:pPr lvl="1"/>
            <a:r>
              <a:rPr lang="en-US" dirty="0"/>
              <a:t>Police is everywhere</a:t>
            </a:r>
          </a:p>
          <a:p>
            <a:pPr marL="457200" lvl="1" indent="0">
              <a:buNone/>
            </a:pPr>
            <a:endParaRPr lang="en-US" sz="3200" b="1" i="1" dirty="0"/>
          </a:p>
          <a:p>
            <a:pPr marL="457200" lvl="1" indent="0" algn="ctr">
              <a:buNone/>
            </a:pPr>
            <a:r>
              <a:rPr lang="en-US" sz="3200" b="1" i="1" dirty="0"/>
              <a:t>Someone has to call Robyn….</a:t>
            </a:r>
          </a:p>
        </p:txBody>
      </p:sp>
    </p:spTree>
    <p:extLst>
      <p:ext uri="{BB962C8B-B14F-4D97-AF65-F5344CB8AC3E}">
        <p14:creationId xmlns:p14="http://schemas.microsoft.com/office/powerpoint/2010/main" val="39837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3C5-6F2D-D84F-B23A-D6311B7D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Built For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5767-F1E4-8F4E-9A9D-145303E48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did you learn today?</a:t>
            </a:r>
          </a:p>
          <a:p>
            <a:pPr lvl="1"/>
            <a:r>
              <a:rPr lang="en-US" dirty="0"/>
              <a:t>Outside of my life has been completely chaotic!</a:t>
            </a:r>
          </a:p>
          <a:p>
            <a:pPr lvl="1"/>
            <a:endParaRPr lang="en-US" dirty="0"/>
          </a:p>
          <a:p>
            <a:r>
              <a:rPr lang="en-US" dirty="0"/>
              <a:t>Departing Message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81F1F-1398-0C43-8DC9-BB8F196746DD}"/>
              </a:ext>
            </a:extLst>
          </p:cNvPr>
          <p:cNvSpPr/>
          <p:nvPr/>
        </p:nvSpPr>
        <p:spPr>
          <a:xfrm>
            <a:off x="2819400" y="2667000"/>
            <a:ext cx="32971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6502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K. Burrell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0A17-F74C-9B40-8382-A9CC93EE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 of Scottsburg Parks Department</a:t>
            </a:r>
          </a:p>
          <a:p>
            <a:r>
              <a:rPr lang="en-US" dirty="0"/>
              <a:t>Hired Jim during the start of my second summer</a:t>
            </a:r>
          </a:p>
          <a:p>
            <a:r>
              <a:rPr lang="en-US" dirty="0"/>
              <a:t>78 year old, WW2 Combat Veteran (Tail Gunner)</a:t>
            </a:r>
          </a:p>
          <a:p>
            <a:r>
              <a:rPr lang="en-US" dirty="0"/>
              <a:t>Worked for 40+ ATT on cable lines </a:t>
            </a:r>
          </a:p>
          <a:p>
            <a:r>
              <a:rPr lang="en-US" dirty="0"/>
              <a:t>I hated him (at first)</a:t>
            </a:r>
          </a:p>
          <a:p>
            <a:r>
              <a:rPr lang="en-US" dirty="0"/>
              <a:t>He worked with us sun up to sun down (non-stop)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dirty="0"/>
              <a:t>The most influential person I have ever met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SUB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BULLE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VEN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SUB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CIRCULAR_APPROAC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TITLE"/>
</p:tagLst>
</file>

<file path=ppt/theme/theme1.xml><?xml version="1.0" encoding="utf-8"?>
<a:theme xmlns:a="http://schemas.openxmlformats.org/drawingml/2006/main" name="Office Theme">
  <a:themeElements>
    <a:clrScheme name="CrystalColor4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08080"/>
      </a:accent1>
      <a:accent2>
        <a:srgbClr val="0071C1"/>
      </a:accent2>
      <a:accent3>
        <a:srgbClr val="E06400"/>
      </a:accent3>
      <a:accent4>
        <a:srgbClr val="01AF00"/>
      </a:accent4>
      <a:accent5>
        <a:srgbClr val="FFC000"/>
      </a:accent5>
      <a:accent6>
        <a:srgbClr val="13B0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t for This" id="{21BE4AD5-5B84-5740-8DCC-E9C15D532C00}" vid="{97893BC4-ED42-0D4F-A2AC-C1982B5B9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4487</TotalTime>
  <Words>3121</Words>
  <Application>Microsoft Office PowerPoint</Application>
  <PresentationFormat>On-screen Show (4:3)</PresentationFormat>
  <Paragraphs>562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 Theme</vt:lpstr>
      <vt:lpstr>Built for This</vt:lpstr>
      <vt:lpstr>Today’s Objective</vt:lpstr>
      <vt:lpstr>Dirt Floor Poor</vt:lpstr>
      <vt:lpstr>My First Love</vt:lpstr>
      <vt:lpstr>Parents</vt:lpstr>
      <vt:lpstr>Momma White</vt:lpstr>
      <vt:lpstr>Not So Wonderful</vt:lpstr>
      <vt:lpstr>PowerPoint Presentation</vt:lpstr>
      <vt:lpstr>James K. Burrell</vt:lpstr>
      <vt:lpstr>James K. Burrell</vt:lpstr>
      <vt:lpstr>First Time</vt:lpstr>
      <vt:lpstr>Seventeen</vt:lpstr>
      <vt:lpstr>College Sucks</vt:lpstr>
      <vt:lpstr>Changed My Life</vt:lpstr>
      <vt:lpstr>Something is Happening</vt:lpstr>
      <vt:lpstr>Compromise</vt:lpstr>
      <vt:lpstr>College would have to wait…</vt:lpstr>
      <vt:lpstr>PowerPoint Presentation</vt:lpstr>
      <vt:lpstr>November 26, 2001</vt:lpstr>
      <vt:lpstr>Receiving</vt:lpstr>
      <vt:lpstr>Non Stop Chaos</vt:lpstr>
      <vt:lpstr>Typical Day</vt:lpstr>
      <vt:lpstr>Semper Fidelis –Always Faithful</vt:lpstr>
      <vt:lpstr>Hand to Hand Combat</vt:lpstr>
      <vt:lpstr>Men’s Department</vt:lpstr>
      <vt:lpstr>Jingle Bells</vt:lpstr>
      <vt:lpstr>Team Week</vt:lpstr>
      <vt:lpstr>Where Marines are Made</vt:lpstr>
      <vt:lpstr>Lots of Humps</vt:lpstr>
      <vt:lpstr>Learn How to Kill People</vt:lpstr>
      <vt:lpstr>The Crucible</vt:lpstr>
      <vt:lpstr>The Night Before</vt:lpstr>
      <vt:lpstr>The Reaper</vt:lpstr>
      <vt:lpstr>Easy Street</vt:lpstr>
      <vt:lpstr>UNITED STATES MARINE…</vt:lpstr>
      <vt:lpstr>More Training</vt:lpstr>
      <vt:lpstr>July 4th 2002</vt:lpstr>
      <vt:lpstr>Something is Happening</vt:lpstr>
      <vt:lpstr>00:01</vt:lpstr>
      <vt:lpstr>Mom was RIGHT</vt:lpstr>
      <vt:lpstr>Awkward Goodbyes</vt:lpstr>
      <vt:lpstr>Haters Gonna Hate</vt:lpstr>
      <vt:lpstr>Operation Iraqi Freedom</vt:lpstr>
      <vt:lpstr>Day 1</vt:lpstr>
      <vt:lpstr>Fear of the Unknown</vt:lpstr>
      <vt:lpstr>Mad Dog</vt:lpstr>
      <vt:lpstr>Letter</vt:lpstr>
      <vt:lpstr>Warrior Monk</vt:lpstr>
      <vt:lpstr>Sh*t Just Got Real</vt:lpstr>
      <vt:lpstr>Shock and Awe</vt:lpstr>
      <vt:lpstr>Dressed for Battle</vt:lpstr>
      <vt:lpstr>Crossing the Line of Departure</vt:lpstr>
      <vt:lpstr>Messy Logistics</vt:lpstr>
      <vt:lpstr>Slow Motion</vt:lpstr>
      <vt:lpstr>Combat Poop</vt:lpstr>
      <vt:lpstr>Sand Storm</vt:lpstr>
      <vt:lpstr>Death is Everywhere</vt:lpstr>
      <vt:lpstr>Fix Bayonets!!!</vt:lpstr>
      <vt:lpstr>Al Diwaniyah </vt:lpstr>
      <vt:lpstr>Camp Diarrhea</vt:lpstr>
      <vt:lpstr>PowerPoint Presentation</vt:lpstr>
      <vt:lpstr>Home</vt:lpstr>
      <vt:lpstr>War Never Ends</vt:lpstr>
      <vt:lpstr>WORK</vt:lpstr>
      <vt:lpstr>CSM</vt:lpstr>
      <vt:lpstr>Fire Service</vt:lpstr>
      <vt:lpstr>Fear.  Hello Old Friend</vt:lpstr>
      <vt:lpstr>Numb meets Love</vt:lpstr>
      <vt:lpstr>Fate</vt:lpstr>
      <vt:lpstr>Remember Wonderland</vt:lpstr>
      <vt:lpstr>Drugs Destroyed My Family</vt:lpstr>
      <vt:lpstr>New Years 2018</vt:lpstr>
      <vt:lpstr>They Got One of My Own</vt:lpstr>
      <vt:lpstr>Fog</vt:lpstr>
      <vt:lpstr>Built For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for This</dc:title>
  <dc:creator>Joshua white</dc:creator>
  <cp:keywords>PowerPoint; Templates; CrystalGraphics</cp:keywords>
  <cp:lastModifiedBy>Sarah Miller</cp:lastModifiedBy>
  <cp:revision>26</cp:revision>
  <dcterms:created xsi:type="dcterms:W3CDTF">2018-07-19T16:54:13Z</dcterms:created>
  <dcterms:modified xsi:type="dcterms:W3CDTF">2022-07-18T18:41:31Z</dcterms:modified>
</cp:coreProperties>
</file>